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70" r:id="rId3"/>
    <p:sldId id="256" r:id="rId4"/>
    <p:sldId id="260" r:id="rId5"/>
    <p:sldId id="261" r:id="rId6"/>
    <p:sldId id="263" r:id="rId7"/>
    <p:sldId id="264" r:id="rId8"/>
    <p:sldId id="26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67" d="100"/>
          <a:sy n="67" d="100"/>
        </p:scale>
        <p:origin x="147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BC34B0-7257-4B52-AF21-D8576B3F9AC3}" type="doc">
      <dgm:prSet loTypeId="urn:microsoft.com/office/officeart/2005/8/layout/hierarchy1" loCatId="hierarchy" qsTypeId="urn:microsoft.com/office/officeart/2005/8/quickstyle/simple5" qsCatId="simple" csTypeId="urn:microsoft.com/office/officeart/2005/8/colors/colorful3" csCatId="colorful" phldr="1"/>
      <dgm:spPr/>
      <dgm:t>
        <a:bodyPr/>
        <a:lstStyle/>
        <a:p>
          <a:endParaRPr lang="en-US"/>
        </a:p>
      </dgm:t>
    </dgm:pt>
    <dgm:pt modelId="{C62B798D-65EF-485B-ACF5-68CF7EC32801}">
      <dgm:prSet phldrT="[Text]" custT="1"/>
      <dgm:spPr/>
      <dgm:t>
        <a:bodyPr/>
        <a:lstStyle/>
        <a:p>
          <a:r>
            <a:rPr lang="hi-IN" sz="2000" b="1" dirty="0" smtClean="0"/>
            <a:t>भूगोलाच्या</a:t>
          </a:r>
          <a:r>
            <a:rPr lang="en-US" sz="2000" b="1" dirty="0" smtClean="0"/>
            <a:t> </a:t>
          </a:r>
          <a:r>
            <a:rPr lang="hi-IN" sz="2000" b="1" dirty="0" smtClean="0"/>
            <a:t>प्रमुख शाखा </a:t>
          </a:r>
          <a:endParaRPr lang="en-US" sz="2000" b="1" dirty="0"/>
        </a:p>
      </dgm:t>
    </dgm:pt>
    <dgm:pt modelId="{EE4CA180-958A-4A73-86C4-5E49FA573E74}" type="parTrans" cxnId="{653139CB-F0AF-4D48-884A-F9EECE45AD40}">
      <dgm:prSet/>
      <dgm:spPr/>
      <dgm:t>
        <a:bodyPr/>
        <a:lstStyle/>
        <a:p>
          <a:endParaRPr lang="en-US"/>
        </a:p>
      </dgm:t>
    </dgm:pt>
    <dgm:pt modelId="{036A377D-ED15-45A8-B5A2-20719D786E5F}" type="sibTrans" cxnId="{653139CB-F0AF-4D48-884A-F9EECE45AD40}">
      <dgm:prSet/>
      <dgm:spPr/>
      <dgm:t>
        <a:bodyPr/>
        <a:lstStyle/>
        <a:p>
          <a:endParaRPr lang="en-US"/>
        </a:p>
      </dgm:t>
    </dgm:pt>
    <dgm:pt modelId="{F1D0D9A9-2BDE-4D0E-B62D-D79FDC2B7332}">
      <dgm:prSet phldrT="[Text]" custT="1"/>
      <dgm:spPr/>
      <dgm:t>
        <a:bodyPr/>
        <a:lstStyle/>
        <a:p>
          <a:r>
            <a:rPr lang="hi-IN" sz="1400" dirty="0" smtClean="0"/>
            <a:t>प्राकृतिक भूगोल </a:t>
          </a:r>
          <a:endParaRPr lang="en-US" sz="1400" dirty="0"/>
        </a:p>
      </dgm:t>
    </dgm:pt>
    <dgm:pt modelId="{CAA20A62-08D2-4E83-8F2E-6A047226A228}" type="parTrans" cxnId="{A118DCA9-CE91-4643-A460-EEDB082B4C82}">
      <dgm:prSet/>
      <dgm:spPr/>
      <dgm:t>
        <a:bodyPr/>
        <a:lstStyle/>
        <a:p>
          <a:endParaRPr lang="en-US" sz="3600"/>
        </a:p>
      </dgm:t>
    </dgm:pt>
    <dgm:pt modelId="{FED7FBEE-6DB0-4511-BCC9-7F9817BF936C}" type="sibTrans" cxnId="{A118DCA9-CE91-4643-A460-EEDB082B4C82}">
      <dgm:prSet/>
      <dgm:spPr/>
      <dgm:t>
        <a:bodyPr/>
        <a:lstStyle/>
        <a:p>
          <a:endParaRPr lang="en-US"/>
        </a:p>
      </dgm:t>
    </dgm:pt>
    <dgm:pt modelId="{664E9DD8-16CD-4D09-B4B6-EEBFCDCC1996}">
      <dgm:prSet phldrT="[Text]" custT="1"/>
      <dgm:spPr/>
      <dgm:t>
        <a:bodyPr/>
        <a:lstStyle/>
        <a:p>
          <a:r>
            <a:rPr lang="hi-IN" sz="1400" dirty="0" smtClean="0"/>
            <a:t>खगोलीय भूगोल </a:t>
          </a:r>
          <a:endParaRPr lang="en-US" sz="1400" dirty="0"/>
        </a:p>
      </dgm:t>
    </dgm:pt>
    <dgm:pt modelId="{0F3BF44B-FAF5-4854-BD9E-755ADBC8786A}" type="parTrans" cxnId="{3554FE79-CE09-4657-9665-60D2721A1CCE}">
      <dgm:prSet/>
      <dgm:spPr/>
      <dgm:t>
        <a:bodyPr/>
        <a:lstStyle/>
        <a:p>
          <a:endParaRPr lang="en-US" sz="3600"/>
        </a:p>
      </dgm:t>
    </dgm:pt>
    <dgm:pt modelId="{BA9AA98B-6D29-4FD6-B0E3-B792FBFBB297}" type="sibTrans" cxnId="{3554FE79-CE09-4657-9665-60D2721A1CCE}">
      <dgm:prSet/>
      <dgm:spPr/>
      <dgm:t>
        <a:bodyPr/>
        <a:lstStyle/>
        <a:p>
          <a:endParaRPr lang="en-US"/>
        </a:p>
      </dgm:t>
    </dgm:pt>
    <dgm:pt modelId="{AF59065C-D1D0-4FED-ADB5-582B070396C1}">
      <dgm:prSet custT="1"/>
      <dgm:spPr/>
      <dgm:t>
        <a:bodyPr/>
        <a:lstStyle/>
        <a:p>
          <a:r>
            <a:rPr lang="hi-IN" sz="1400" dirty="0" smtClean="0"/>
            <a:t>भूरूपशास्त्र भूगोल </a:t>
          </a:r>
          <a:endParaRPr lang="en-US" sz="1400" dirty="0"/>
        </a:p>
      </dgm:t>
    </dgm:pt>
    <dgm:pt modelId="{CB30B5E3-0193-42FE-88AC-223BDD700824}" type="parTrans" cxnId="{EF0A79A7-FDCE-4EB5-A1B2-E4ACC7AE4EC8}">
      <dgm:prSet/>
      <dgm:spPr/>
      <dgm:t>
        <a:bodyPr/>
        <a:lstStyle/>
        <a:p>
          <a:endParaRPr lang="en-US" sz="3600"/>
        </a:p>
      </dgm:t>
    </dgm:pt>
    <dgm:pt modelId="{FBDB0703-8319-4680-A279-8821D9C35B2F}" type="sibTrans" cxnId="{EF0A79A7-FDCE-4EB5-A1B2-E4ACC7AE4EC8}">
      <dgm:prSet/>
      <dgm:spPr/>
      <dgm:t>
        <a:bodyPr/>
        <a:lstStyle/>
        <a:p>
          <a:endParaRPr lang="en-US"/>
        </a:p>
      </dgm:t>
    </dgm:pt>
    <dgm:pt modelId="{AFC056BB-F8FE-4E85-AF71-CB7FEE7808C6}">
      <dgm:prSet custT="1"/>
      <dgm:spPr/>
      <dgm:t>
        <a:bodyPr/>
        <a:lstStyle/>
        <a:p>
          <a:r>
            <a:rPr lang="hi-IN" sz="1400" dirty="0" smtClean="0"/>
            <a:t>हवामानविषय भूगोल </a:t>
          </a:r>
          <a:endParaRPr lang="en-US" sz="1400" dirty="0"/>
        </a:p>
      </dgm:t>
    </dgm:pt>
    <dgm:pt modelId="{3A0DFA76-4055-4F56-95ED-15492E903B1E}" type="parTrans" cxnId="{83A8202A-A977-4F84-A58E-B3E2DA838EEC}">
      <dgm:prSet/>
      <dgm:spPr/>
      <dgm:t>
        <a:bodyPr/>
        <a:lstStyle/>
        <a:p>
          <a:endParaRPr lang="en-US" sz="3600"/>
        </a:p>
      </dgm:t>
    </dgm:pt>
    <dgm:pt modelId="{E1BB7439-C459-42E0-BEE0-015F94CED202}" type="sibTrans" cxnId="{83A8202A-A977-4F84-A58E-B3E2DA838EEC}">
      <dgm:prSet/>
      <dgm:spPr/>
      <dgm:t>
        <a:bodyPr/>
        <a:lstStyle/>
        <a:p>
          <a:endParaRPr lang="en-US"/>
        </a:p>
      </dgm:t>
    </dgm:pt>
    <dgm:pt modelId="{79A4A025-9E1A-4DA3-888E-BF290C99BB35}">
      <dgm:prSet custT="1"/>
      <dgm:spPr/>
      <dgm:t>
        <a:bodyPr/>
        <a:lstStyle/>
        <a:p>
          <a:r>
            <a:rPr lang="hi-IN" sz="1400" dirty="0" smtClean="0"/>
            <a:t>सागरी भूगोल </a:t>
          </a:r>
          <a:endParaRPr lang="en-US" sz="1400" dirty="0"/>
        </a:p>
      </dgm:t>
    </dgm:pt>
    <dgm:pt modelId="{EAD35E27-0D84-4661-9F51-9BF6EF2828CF}" type="parTrans" cxnId="{5622E6F1-9192-474D-94F2-77C8612AB518}">
      <dgm:prSet/>
      <dgm:spPr/>
      <dgm:t>
        <a:bodyPr/>
        <a:lstStyle/>
        <a:p>
          <a:endParaRPr lang="en-US" sz="3600"/>
        </a:p>
      </dgm:t>
    </dgm:pt>
    <dgm:pt modelId="{1FE8013A-76B0-4C19-92F4-F4A9A4F38879}" type="sibTrans" cxnId="{5622E6F1-9192-474D-94F2-77C8612AB518}">
      <dgm:prSet/>
      <dgm:spPr/>
      <dgm:t>
        <a:bodyPr/>
        <a:lstStyle/>
        <a:p>
          <a:endParaRPr lang="en-US"/>
        </a:p>
      </dgm:t>
    </dgm:pt>
    <dgm:pt modelId="{8F9BCED1-F845-4F6E-82D4-DAE005282FB3}">
      <dgm:prSet custT="1"/>
      <dgm:spPr/>
      <dgm:t>
        <a:bodyPr/>
        <a:lstStyle/>
        <a:p>
          <a:r>
            <a:rPr lang="hi-IN" sz="1400" dirty="0" smtClean="0"/>
            <a:t>मृदा भूगोल</a:t>
          </a:r>
          <a:endParaRPr lang="en-US" sz="1400" dirty="0"/>
        </a:p>
      </dgm:t>
    </dgm:pt>
    <dgm:pt modelId="{63DAB7AB-CE90-4BE4-B410-6DDA2E9DF983}" type="parTrans" cxnId="{39B15941-C17F-491B-9557-FDD8AE81B9B2}">
      <dgm:prSet/>
      <dgm:spPr/>
      <dgm:t>
        <a:bodyPr/>
        <a:lstStyle/>
        <a:p>
          <a:endParaRPr lang="en-US" sz="3600"/>
        </a:p>
      </dgm:t>
    </dgm:pt>
    <dgm:pt modelId="{2EC878D5-DDDD-4B4D-8B7B-99F982763A23}" type="sibTrans" cxnId="{39B15941-C17F-491B-9557-FDD8AE81B9B2}">
      <dgm:prSet/>
      <dgm:spPr/>
      <dgm:t>
        <a:bodyPr/>
        <a:lstStyle/>
        <a:p>
          <a:endParaRPr lang="en-US"/>
        </a:p>
      </dgm:t>
    </dgm:pt>
    <dgm:pt modelId="{10F0BA32-149C-44DF-BCAA-E9B75C809D4E}">
      <dgm:prSet custT="1"/>
      <dgm:spPr/>
      <dgm:t>
        <a:bodyPr/>
        <a:lstStyle/>
        <a:p>
          <a:r>
            <a:rPr lang="hi-IN" sz="1400" dirty="0" smtClean="0"/>
            <a:t>मानवी भूगोल</a:t>
          </a:r>
          <a:endParaRPr lang="en-US" sz="1400" dirty="0"/>
        </a:p>
      </dgm:t>
    </dgm:pt>
    <dgm:pt modelId="{C260A9B2-E098-4E9C-9BD9-E694C4B90B76}" type="parTrans" cxnId="{00013FBD-5AA8-4E80-9D61-64B2491B8CAF}">
      <dgm:prSet/>
      <dgm:spPr/>
      <dgm:t>
        <a:bodyPr/>
        <a:lstStyle/>
        <a:p>
          <a:endParaRPr lang="en-US" sz="3600"/>
        </a:p>
      </dgm:t>
    </dgm:pt>
    <dgm:pt modelId="{D68B13EA-1852-4C94-B37C-7CF33AEF20F9}" type="sibTrans" cxnId="{00013FBD-5AA8-4E80-9D61-64B2491B8CAF}">
      <dgm:prSet/>
      <dgm:spPr/>
      <dgm:t>
        <a:bodyPr/>
        <a:lstStyle/>
        <a:p>
          <a:endParaRPr lang="en-US"/>
        </a:p>
      </dgm:t>
    </dgm:pt>
    <dgm:pt modelId="{1AB1DA3F-59D5-46E1-87E4-81BFA07DEAFE}">
      <dgm:prSet custT="1"/>
      <dgm:spPr/>
      <dgm:t>
        <a:bodyPr/>
        <a:lstStyle/>
        <a:p>
          <a:r>
            <a:rPr lang="hi-IN" sz="1400" dirty="0" smtClean="0"/>
            <a:t>सामाजिक भूगोल </a:t>
          </a:r>
          <a:endParaRPr lang="en-US" sz="1400" dirty="0"/>
        </a:p>
      </dgm:t>
    </dgm:pt>
    <dgm:pt modelId="{476FAD76-14F2-45B2-98ED-33C3C0329B44}" type="parTrans" cxnId="{40AD1B4C-B460-447E-8CFA-EDAD47EFF45D}">
      <dgm:prSet/>
      <dgm:spPr/>
      <dgm:t>
        <a:bodyPr/>
        <a:lstStyle/>
        <a:p>
          <a:endParaRPr lang="en-US" sz="3600"/>
        </a:p>
      </dgm:t>
    </dgm:pt>
    <dgm:pt modelId="{8DE3655E-8BD1-4465-96BF-DF873F2FEF45}" type="sibTrans" cxnId="{40AD1B4C-B460-447E-8CFA-EDAD47EFF45D}">
      <dgm:prSet/>
      <dgm:spPr/>
      <dgm:t>
        <a:bodyPr/>
        <a:lstStyle/>
        <a:p>
          <a:endParaRPr lang="en-US"/>
        </a:p>
      </dgm:t>
    </dgm:pt>
    <dgm:pt modelId="{E994C5C5-F873-442D-B517-5AC225B0781A}">
      <dgm:prSet custT="1"/>
      <dgm:spPr/>
      <dgm:t>
        <a:bodyPr/>
        <a:lstStyle/>
        <a:p>
          <a:r>
            <a:rPr lang="hi-IN" sz="1400" dirty="0" smtClean="0"/>
            <a:t>आर्थिक भूगोल</a:t>
          </a:r>
          <a:endParaRPr lang="en-US" sz="1400" dirty="0"/>
        </a:p>
      </dgm:t>
    </dgm:pt>
    <dgm:pt modelId="{2CFB4093-D9F5-40D5-A32A-AF13AC81518C}" type="parTrans" cxnId="{E4E0C4AC-0730-45AF-91A0-0232D3E9224C}">
      <dgm:prSet/>
      <dgm:spPr/>
      <dgm:t>
        <a:bodyPr/>
        <a:lstStyle/>
        <a:p>
          <a:endParaRPr lang="en-US" sz="3600"/>
        </a:p>
      </dgm:t>
    </dgm:pt>
    <dgm:pt modelId="{472D234D-38F4-4964-99E3-662FF65F775B}" type="sibTrans" cxnId="{E4E0C4AC-0730-45AF-91A0-0232D3E9224C}">
      <dgm:prSet/>
      <dgm:spPr/>
      <dgm:t>
        <a:bodyPr/>
        <a:lstStyle/>
        <a:p>
          <a:endParaRPr lang="en-US"/>
        </a:p>
      </dgm:t>
    </dgm:pt>
    <dgm:pt modelId="{266C1173-138D-454D-8647-535E87256ADC}">
      <dgm:prSet custT="1"/>
      <dgm:spPr/>
      <dgm:t>
        <a:bodyPr/>
        <a:lstStyle/>
        <a:p>
          <a:r>
            <a:rPr lang="hi-IN" sz="1400" dirty="0" smtClean="0"/>
            <a:t>लोकसंख्या भूगोल </a:t>
          </a:r>
          <a:endParaRPr lang="en-US" sz="1400" dirty="0"/>
        </a:p>
      </dgm:t>
    </dgm:pt>
    <dgm:pt modelId="{1A9FC3E8-A39B-446E-BE2B-F02A131E75DD}" type="parTrans" cxnId="{7234D17C-0B0F-40B8-B034-75F6810C6BA9}">
      <dgm:prSet/>
      <dgm:spPr/>
      <dgm:t>
        <a:bodyPr/>
        <a:lstStyle/>
        <a:p>
          <a:endParaRPr lang="en-US" sz="3600"/>
        </a:p>
      </dgm:t>
    </dgm:pt>
    <dgm:pt modelId="{687C7630-337A-444E-9B69-229F1558FE01}" type="sibTrans" cxnId="{7234D17C-0B0F-40B8-B034-75F6810C6BA9}">
      <dgm:prSet/>
      <dgm:spPr/>
      <dgm:t>
        <a:bodyPr/>
        <a:lstStyle/>
        <a:p>
          <a:endParaRPr lang="en-US"/>
        </a:p>
      </dgm:t>
    </dgm:pt>
    <dgm:pt modelId="{EF3D8613-52FE-4315-A611-964A213499D8}">
      <dgm:prSet custT="1"/>
      <dgm:spPr/>
      <dgm:t>
        <a:bodyPr/>
        <a:lstStyle/>
        <a:p>
          <a:r>
            <a:rPr lang="hi-IN" sz="1400" dirty="0" smtClean="0"/>
            <a:t>वाहतूक भूगोल </a:t>
          </a:r>
          <a:endParaRPr lang="en-US" sz="1400" dirty="0"/>
        </a:p>
      </dgm:t>
    </dgm:pt>
    <dgm:pt modelId="{D8F6108A-7B38-4195-AC22-569C4D38D637}" type="parTrans" cxnId="{8FC2DE0F-8729-4AC2-AEDC-6F0E5BE0B508}">
      <dgm:prSet/>
      <dgm:spPr/>
      <dgm:t>
        <a:bodyPr/>
        <a:lstStyle/>
        <a:p>
          <a:endParaRPr lang="en-US" sz="3600"/>
        </a:p>
      </dgm:t>
    </dgm:pt>
    <dgm:pt modelId="{FECCE7A7-C7BA-49D8-A93C-C3BEE8714873}" type="sibTrans" cxnId="{8FC2DE0F-8729-4AC2-AEDC-6F0E5BE0B508}">
      <dgm:prSet/>
      <dgm:spPr/>
      <dgm:t>
        <a:bodyPr/>
        <a:lstStyle/>
        <a:p>
          <a:endParaRPr lang="en-US"/>
        </a:p>
      </dgm:t>
    </dgm:pt>
    <dgm:pt modelId="{6F3412B8-C860-4953-A3AA-A95CCF5910F6}">
      <dgm:prSet custT="1"/>
      <dgm:spPr/>
      <dgm:t>
        <a:bodyPr/>
        <a:lstStyle/>
        <a:p>
          <a:r>
            <a:rPr lang="hi-IN" sz="1400" dirty="0" smtClean="0"/>
            <a:t>ग्रामीण नागरी </a:t>
          </a:r>
          <a:endParaRPr lang="en-US" sz="1400" dirty="0"/>
        </a:p>
      </dgm:t>
    </dgm:pt>
    <dgm:pt modelId="{FD3D969A-F788-4C9B-91B4-A3F978E3717E}" type="parTrans" cxnId="{4D4A69AD-8BD8-4D4F-A73C-D2A29F29DCCC}">
      <dgm:prSet/>
      <dgm:spPr/>
      <dgm:t>
        <a:bodyPr/>
        <a:lstStyle/>
        <a:p>
          <a:endParaRPr lang="en-US" sz="3600"/>
        </a:p>
      </dgm:t>
    </dgm:pt>
    <dgm:pt modelId="{EBEF61A4-7565-43B7-B9B5-2DF4F9AE3112}" type="sibTrans" cxnId="{4D4A69AD-8BD8-4D4F-A73C-D2A29F29DCCC}">
      <dgm:prSet/>
      <dgm:spPr/>
      <dgm:t>
        <a:bodyPr/>
        <a:lstStyle/>
        <a:p>
          <a:endParaRPr lang="en-US"/>
        </a:p>
      </dgm:t>
    </dgm:pt>
    <dgm:pt modelId="{7B38448F-495F-4C70-985F-A6193778D0CF}">
      <dgm:prSet custT="1"/>
      <dgm:spPr/>
      <dgm:t>
        <a:bodyPr/>
        <a:lstStyle/>
        <a:p>
          <a:r>
            <a:rPr lang="hi-IN" sz="1400" b="1" dirty="0" smtClean="0">
              <a:solidFill>
                <a:srgbClr val="FF0000"/>
              </a:solidFill>
            </a:rPr>
            <a:t>राजकीय भूगोल </a:t>
          </a:r>
          <a:endParaRPr lang="en-US" sz="1400" b="1" dirty="0">
            <a:solidFill>
              <a:srgbClr val="FF0000"/>
            </a:solidFill>
          </a:endParaRPr>
        </a:p>
      </dgm:t>
    </dgm:pt>
    <dgm:pt modelId="{D0222EC3-9996-449D-81AC-2428B2F2FA9E}" type="parTrans" cxnId="{BBACEE59-3110-4606-A29F-F3D5B75F645D}">
      <dgm:prSet/>
      <dgm:spPr/>
      <dgm:t>
        <a:bodyPr/>
        <a:lstStyle/>
        <a:p>
          <a:endParaRPr lang="en-US" sz="3600"/>
        </a:p>
      </dgm:t>
    </dgm:pt>
    <dgm:pt modelId="{56639C8C-B6D2-4674-A930-F97F28087B0C}" type="sibTrans" cxnId="{BBACEE59-3110-4606-A29F-F3D5B75F645D}">
      <dgm:prSet/>
      <dgm:spPr/>
      <dgm:t>
        <a:bodyPr/>
        <a:lstStyle/>
        <a:p>
          <a:endParaRPr lang="en-US"/>
        </a:p>
      </dgm:t>
    </dgm:pt>
    <dgm:pt modelId="{CF10A8A7-9630-42CC-8E4F-E7808CEF0AF2}">
      <dgm:prSet custT="1"/>
      <dgm:spPr/>
      <dgm:t>
        <a:bodyPr/>
        <a:lstStyle/>
        <a:p>
          <a:r>
            <a:rPr lang="hi-IN" sz="1400" dirty="0" smtClean="0"/>
            <a:t>इतिहास भूगोल </a:t>
          </a:r>
          <a:endParaRPr lang="en-US" sz="1400" dirty="0"/>
        </a:p>
      </dgm:t>
    </dgm:pt>
    <dgm:pt modelId="{FEC73C48-2FA8-4DEE-B3D2-BE51B11AFB0E}" type="parTrans" cxnId="{02467A81-01E8-4EF1-8002-D898314EE23C}">
      <dgm:prSet/>
      <dgm:spPr/>
      <dgm:t>
        <a:bodyPr/>
        <a:lstStyle/>
        <a:p>
          <a:endParaRPr lang="en-US" sz="3600"/>
        </a:p>
      </dgm:t>
    </dgm:pt>
    <dgm:pt modelId="{0962D8CA-12E7-494C-A00D-8FD21AE8BC0B}" type="sibTrans" cxnId="{02467A81-01E8-4EF1-8002-D898314EE23C}">
      <dgm:prSet/>
      <dgm:spPr/>
      <dgm:t>
        <a:bodyPr/>
        <a:lstStyle/>
        <a:p>
          <a:endParaRPr lang="en-US"/>
        </a:p>
      </dgm:t>
    </dgm:pt>
    <dgm:pt modelId="{E5D18277-7B47-44F0-AFB9-00F14ABA43F7}">
      <dgm:prSet custT="1"/>
      <dgm:spPr/>
      <dgm:t>
        <a:bodyPr/>
        <a:lstStyle/>
        <a:p>
          <a:r>
            <a:rPr lang="hi-IN" sz="1400" dirty="0" smtClean="0"/>
            <a:t>वैद्यकीय भूगोल </a:t>
          </a:r>
          <a:endParaRPr lang="en-US" sz="1400" dirty="0"/>
        </a:p>
      </dgm:t>
    </dgm:pt>
    <dgm:pt modelId="{33545A57-A087-455F-B23F-229096027EA3}" type="parTrans" cxnId="{0D44BEDC-8E30-4C13-8131-910B3B81B52F}">
      <dgm:prSet/>
      <dgm:spPr/>
      <dgm:t>
        <a:bodyPr/>
        <a:lstStyle/>
        <a:p>
          <a:endParaRPr lang="en-US" sz="3600"/>
        </a:p>
      </dgm:t>
    </dgm:pt>
    <dgm:pt modelId="{801211C6-A29D-48F6-9324-4C1D3A01EA41}" type="sibTrans" cxnId="{0D44BEDC-8E30-4C13-8131-910B3B81B52F}">
      <dgm:prSet/>
      <dgm:spPr/>
      <dgm:t>
        <a:bodyPr/>
        <a:lstStyle/>
        <a:p>
          <a:endParaRPr lang="en-US"/>
        </a:p>
      </dgm:t>
    </dgm:pt>
    <dgm:pt modelId="{01C2FFCB-6134-40B6-9C19-C96B0FA86BA6}">
      <dgm:prSet custT="1"/>
      <dgm:spPr/>
      <dgm:t>
        <a:bodyPr/>
        <a:lstStyle/>
        <a:p>
          <a:r>
            <a:rPr lang="hi-IN" sz="1400" dirty="0" smtClean="0"/>
            <a:t>लष्करी भूगोल</a:t>
          </a:r>
          <a:endParaRPr lang="en-US" sz="1400" dirty="0"/>
        </a:p>
      </dgm:t>
    </dgm:pt>
    <dgm:pt modelId="{CAE50070-6F58-49F6-8B63-A04D849CA71F}" type="parTrans" cxnId="{FEF92C45-2DEC-4C4D-B483-1FAB15558559}">
      <dgm:prSet/>
      <dgm:spPr/>
      <dgm:t>
        <a:bodyPr/>
        <a:lstStyle/>
        <a:p>
          <a:endParaRPr lang="en-US" sz="3600"/>
        </a:p>
      </dgm:t>
    </dgm:pt>
    <dgm:pt modelId="{60E36815-88CE-4ED2-95E4-2946287A3FA2}" type="sibTrans" cxnId="{FEF92C45-2DEC-4C4D-B483-1FAB15558559}">
      <dgm:prSet/>
      <dgm:spPr/>
      <dgm:t>
        <a:bodyPr/>
        <a:lstStyle/>
        <a:p>
          <a:endParaRPr lang="en-US"/>
        </a:p>
      </dgm:t>
    </dgm:pt>
    <dgm:pt modelId="{70909CDF-749F-471D-94EE-1A796D654C92}">
      <dgm:prSet custT="1"/>
      <dgm:spPr/>
      <dgm:t>
        <a:bodyPr/>
        <a:lstStyle/>
        <a:p>
          <a:r>
            <a:rPr lang="hi-IN" sz="1400" dirty="0" smtClean="0"/>
            <a:t>साधनसंपत्ती भूगोल </a:t>
          </a:r>
          <a:endParaRPr lang="en-US" sz="1400" dirty="0"/>
        </a:p>
      </dgm:t>
    </dgm:pt>
    <dgm:pt modelId="{5AD09310-06A5-40CA-B2DD-A360C60E00B3}" type="parTrans" cxnId="{72A35218-E214-4341-8681-9EEFB9085412}">
      <dgm:prSet/>
      <dgm:spPr/>
      <dgm:t>
        <a:bodyPr/>
        <a:lstStyle/>
        <a:p>
          <a:endParaRPr lang="en-US" sz="3600"/>
        </a:p>
      </dgm:t>
    </dgm:pt>
    <dgm:pt modelId="{2B520E90-CD16-421A-A0FD-07DD8BA80A3E}" type="sibTrans" cxnId="{72A35218-E214-4341-8681-9EEFB9085412}">
      <dgm:prSet/>
      <dgm:spPr/>
      <dgm:t>
        <a:bodyPr/>
        <a:lstStyle/>
        <a:p>
          <a:endParaRPr lang="en-US"/>
        </a:p>
      </dgm:t>
    </dgm:pt>
    <dgm:pt modelId="{FC73DCB9-2C62-47F1-A1D5-0583B9F4E8EF}">
      <dgm:prSet custT="1"/>
      <dgm:spPr/>
      <dgm:t>
        <a:bodyPr/>
        <a:lstStyle/>
        <a:p>
          <a:r>
            <a:rPr lang="hi-IN" sz="1400" dirty="0" smtClean="0"/>
            <a:t>कृषी भूगोल</a:t>
          </a:r>
          <a:endParaRPr lang="en-US" sz="1400" dirty="0"/>
        </a:p>
      </dgm:t>
    </dgm:pt>
    <dgm:pt modelId="{1A81472A-45E7-4035-8BF4-93D7B9CCDF4A}" type="parTrans" cxnId="{0FD12D70-C18E-45D2-9538-C06742CA584C}">
      <dgm:prSet/>
      <dgm:spPr/>
      <dgm:t>
        <a:bodyPr/>
        <a:lstStyle/>
        <a:p>
          <a:endParaRPr lang="en-US" sz="3600"/>
        </a:p>
      </dgm:t>
    </dgm:pt>
    <dgm:pt modelId="{7E2FCDC3-04B9-4179-834C-68374EA271C9}" type="sibTrans" cxnId="{0FD12D70-C18E-45D2-9538-C06742CA584C}">
      <dgm:prSet/>
      <dgm:spPr/>
      <dgm:t>
        <a:bodyPr/>
        <a:lstStyle/>
        <a:p>
          <a:endParaRPr lang="en-US"/>
        </a:p>
      </dgm:t>
    </dgm:pt>
    <dgm:pt modelId="{9738ECCF-6110-43C7-AFDF-44F5483F43A2}">
      <dgm:prSet custT="1"/>
      <dgm:spPr/>
      <dgm:t>
        <a:bodyPr/>
        <a:lstStyle/>
        <a:p>
          <a:r>
            <a:rPr lang="hi-IN" sz="1400" dirty="0" smtClean="0"/>
            <a:t>औद्योगिक भूगोल </a:t>
          </a:r>
          <a:endParaRPr lang="en-US" sz="1400" dirty="0"/>
        </a:p>
      </dgm:t>
    </dgm:pt>
    <dgm:pt modelId="{79CE375F-93A2-4D18-8F2F-12DAB5389FCE}" type="parTrans" cxnId="{CDAEA895-CAD8-4DBE-A9DE-3F7C734C39DC}">
      <dgm:prSet/>
      <dgm:spPr/>
      <dgm:t>
        <a:bodyPr/>
        <a:lstStyle/>
        <a:p>
          <a:endParaRPr lang="en-US" sz="3600"/>
        </a:p>
      </dgm:t>
    </dgm:pt>
    <dgm:pt modelId="{89CB4EDA-B50E-4CA3-8E6C-AE964607F2B0}" type="sibTrans" cxnId="{CDAEA895-CAD8-4DBE-A9DE-3F7C734C39DC}">
      <dgm:prSet/>
      <dgm:spPr/>
      <dgm:t>
        <a:bodyPr/>
        <a:lstStyle/>
        <a:p>
          <a:endParaRPr lang="en-US"/>
        </a:p>
      </dgm:t>
    </dgm:pt>
    <dgm:pt modelId="{3C7BA0E3-A6AF-4E83-8DA5-939AC8C0AABF}">
      <dgm:prSet custT="1"/>
      <dgm:spPr/>
      <dgm:t>
        <a:bodyPr/>
        <a:lstStyle/>
        <a:p>
          <a:r>
            <a:rPr lang="hi-IN" sz="1400" dirty="0" smtClean="0"/>
            <a:t>वाहतूक भूगोल </a:t>
          </a:r>
          <a:endParaRPr lang="en-US" sz="1400" dirty="0"/>
        </a:p>
      </dgm:t>
    </dgm:pt>
    <dgm:pt modelId="{5C69E9F9-B63D-4011-9F45-EBB5C5000D9D}" type="parTrans" cxnId="{31D1A1AF-3EFA-4313-AC5E-2F0DC55BAA6E}">
      <dgm:prSet/>
      <dgm:spPr/>
      <dgm:t>
        <a:bodyPr/>
        <a:lstStyle/>
        <a:p>
          <a:endParaRPr lang="en-US" sz="3600"/>
        </a:p>
      </dgm:t>
    </dgm:pt>
    <dgm:pt modelId="{71AADEEB-ED51-43B5-953E-ACED8240B9A6}" type="sibTrans" cxnId="{31D1A1AF-3EFA-4313-AC5E-2F0DC55BAA6E}">
      <dgm:prSet/>
      <dgm:spPr/>
      <dgm:t>
        <a:bodyPr/>
        <a:lstStyle/>
        <a:p>
          <a:endParaRPr lang="en-US"/>
        </a:p>
      </dgm:t>
    </dgm:pt>
    <dgm:pt modelId="{CAC036B6-CF5C-476C-9D61-12B7B3F07657}">
      <dgm:prSet custT="1"/>
      <dgm:spPr/>
      <dgm:t>
        <a:bodyPr/>
        <a:lstStyle/>
        <a:p>
          <a:r>
            <a:rPr lang="hi-IN" sz="1400" dirty="0" smtClean="0"/>
            <a:t>व्यापारी भूगोल</a:t>
          </a:r>
          <a:endParaRPr lang="en-US" sz="1400" dirty="0"/>
        </a:p>
      </dgm:t>
    </dgm:pt>
    <dgm:pt modelId="{0A46F692-B895-45ED-925F-CFAB3A1299F0}" type="parTrans" cxnId="{8B033AD9-A442-43CB-8E30-8E1F7D51133E}">
      <dgm:prSet/>
      <dgm:spPr/>
      <dgm:t>
        <a:bodyPr/>
        <a:lstStyle/>
        <a:p>
          <a:endParaRPr lang="en-US" sz="3600"/>
        </a:p>
      </dgm:t>
    </dgm:pt>
    <dgm:pt modelId="{A5697D48-99D4-4673-9902-AD374D53CFB6}" type="sibTrans" cxnId="{8B033AD9-A442-43CB-8E30-8E1F7D51133E}">
      <dgm:prSet/>
      <dgm:spPr/>
      <dgm:t>
        <a:bodyPr/>
        <a:lstStyle/>
        <a:p>
          <a:endParaRPr lang="en-US"/>
        </a:p>
      </dgm:t>
    </dgm:pt>
    <dgm:pt modelId="{B2ED4EF4-4DD5-4851-BDA3-901DAAC35E33}">
      <dgm:prSet custT="1"/>
      <dgm:spPr/>
      <dgm:t>
        <a:bodyPr/>
        <a:lstStyle/>
        <a:p>
          <a:r>
            <a:rPr lang="mr-IN" sz="1400" dirty="0" smtClean="0"/>
            <a:t>विपणन</a:t>
          </a:r>
          <a:r>
            <a:rPr lang="en-US" sz="1400" dirty="0" smtClean="0"/>
            <a:t> </a:t>
          </a:r>
          <a:r>
            <a:rPr lang="hi-IN" sz="1400" dirty="0" smtClean="0"/>
            <a:t>भूगोल</a:t>
          </a:r>
          <a:endParaRPr lang="en-US" sz="1400" dirty="0"/>
        </a:p>
      </dgm:t>
    </dgm:pt>
    <dgm:pt modelId="{C8511B08-AEDB-4C82-9A15-43F2AAFE7190}" type="parTrans" cxnId="{1C2A2C73-AA60-4D12-9C1E-E52AFC267BA5}">
      <dgm:prSet/>
      <dgm:spPr/>
      <dgm:t>
        <a:bodyPr/>
        <a:lstStyle/>
        <a:p>
          <a:endParaRPr lang="en-US" sz="3600"/>
        </a:p>
      </dgm:t>
    </dgm:pt>
    <dgm:pt modelId="{7304FCBF-9752-4703-9CC2-156DD2500069}" type="sibTrans" cxnId="{1C2A2C73-AA60-4D12-9C1E-E52AFC267BA5}">
      <dgm:prSet/>
      <dgm:spPr/>
      <dgm:t>
        <a:bodyPr/>
        <a:lstStyle/>
        <a:p>
          <a:endParaRPr lang="en-US"/>
        </a:p>
      </dgm:t>
    </dgm:pt>
    <dgm:pt modelId="{F2C398E7-6865-4F06-83E9-6AE67256961F}">
      <dgm:prSet custT="1"/>
      <dgm:spPr/>
      <dgm:t>
        <a:bodyPr/>
        <a:lstStyle/>
        <a:p>
          <a:r>
            <a:rPr lang="hi-IN" sz="1400" dirty="0" smtClean="0"/>
            <a:t>पर्यटन भूगोल</a:t>
          </a:r>
          <a:endParaRPr lang="en-US" sz="1400" dirty="0"/>
        </a:p>
      </dgm:t>
    </dgm:pt>
    <dgm:pt modelId="{5A882BAA-D6D4-42FE-B093-9194D9AB4696}" type="parTrans" cxnId="{A8E7A238-8ADB-4B14-8234-2F7426E27ADB}">
      <dgm:prSet/>
      <dgm:spPr/>
      <dgm:t>
        <a:bodyPr/>
        <a:lstStyle/>
        <a:p>
          <a:endParaRPr lang="en-US" sz="3600"/>
        </a:p>
      </dgm:t>
    </dgm:pt>
    <dgm:pt modelId="{2C6E6085-96A8-438A-A539-86EA238321C5}" type="sibTrans" cxnId="{A8E7A238-8ADB-4B14-8234-2F7426E27ADB}">
      <dgm:prSet/>
      <dgm:spPr/>
      <dgm:t>
        <a:bodyPr/>
        <a:lstStyle/>
        <a:p>
          <a:endParaRPr lang="en-US"/>
        </a:p>
      </dgm:t>
    </dgm:pt>
    <dgm:pt modelId="{FF3335B4-7623-4A1C-BF19-178E7BB63083}" type="pres">
      <dgm:prSet presAssocID="{48BC34B0-7257-4B52-AF21-D8576B3F9AC3}" presName="hierChild1" presStyleCnt="0">
        <dgm:presLayoutVars>
          <dgm:chPref val="1"/>
          <dgm:dir/>
          <dgm:animOne val="branch"/>
          <dgm:animLvl val="lvl"/>
          <dgm:resizeHandles/>
        </dgm:presLayoutVars>
      </dgm:prSet>
      <dgm:spPr/>
      <dgm:t>
        <a:bodyPr/>
        <a:lstStyle/>
        <a:p>
          <a:endParaRPr lang="en-US"/>
        </a:p>
      </dgm:t>
    </dgm:pt>
    <dgm:pt modelId="{609BCD26-5194-4986-9858-AC6A441E9A13}" type="pres">
      <dgm:prSet presAssocID="{C62B798D-65EF-485B-ACF5-68CF7EC32801}" presName="hierRoot1" presStyleCnt="0"/>
      <dgm:spPr/>
    </dgm:pt>
    <dgm:pt modelId="{BD21B45B-2369-447E-89F7-6C3102C74F8D}" type="pres">
      <dgm:prSet presAssocID="{C62B798D-65EF-485B-ACF5-68CF7EC32801}" presName="composite" presStyleCnt="0"/>
      <dgm:spPr/>
    </dgm:pt>
    <dgm:pt modelId="{AFDB2B9F-3033-4D76-A363-AB5FDE4DE6CC}" type="pres">
      <dgm:prSet presAssocID="{C62B798D-65EF-485B-ACF5-68CF7EC32801}" presName="background" presStyleLbl="node0" presStyleIdx="0" presStyleCnt="1"/>
      <dgm:spPr/>
    </dgm:pt>
    <dgm:pt modelId="{4465D460-0074-48D4-A16B-117DE3E24297}" type="pres">
      <dgm:prSet presAssocID="{C62B798D-65EF-485B-ACF5-68CF7EC32801}" presName="text" presStyleLbl="fgAcc0" presStyleIdx="0" presStyleCnt="1" custScaleX="597351">
        <dgm:presLayoutVars>
          <dgm:chPref val="3"/>
        </dgm:presLayoutVars>
      </dgm:prSet>
      <dgm:spPr/>
      <dgm:t>
        <a:bodyPr/>
        <a:lstStyle/>
        <a:p>
          <a:endParaRPr lang="en-US"/>
        </a:p>
      </dgm:t>
    </dgm:pt>
    <dgm:pt modelId="{841FCD1D-3231-4D80-A1E9-775822EF1DDA}" type="pres">
      <dgm:prSet presAssocID="{C62B798D-65EF-485B-ACF5-68CF7EC32801}" presName="hierChild2" presStyleCnt="0"/>
      <dgm:spPr/>
    </dgm:pt>
    <dgm:pt modelId="{E920C5A9-E8AF-4ED8-BC6F-F4B1E3BBA722}" type="pres">
      <dgm:prSet presAssocID="{CAA20A62-08D2-4E83-8F2E-6A047226A228}" presName="Name10" presStyleLbl="parChTrans1D2" presStyleIdx="0" presStyleCnt="2"/>
      <dgm:spPr/>
      <dgm:t>
        <a:bodyPr/>
        <a:lstStyle/>
        <a:p>
          <a:endParaRPr lang="en-US"/>
        </a:p>
      </dgm:t>
    </dgm:pt>
    <dgm:pt modelId="{96C6DADD-057A-4FBD-947F-DA3A184FD71B}" type="pres">
      <dgm:prSet presAssocID="{F1D0D9A9-2BDE-4D0E-B62D-D79FDC2B7332}" presName="hierRoot2" presStyleCnt="0"/>
      <dgm:spPr/>
    </dgm:pt>
    <dgm:pt modelId="{0630972D-3C21-4C33-BFC1-D9E7B5A5FFF2}" type="pres">
      <dgm:prSet presAssocID="{F1D0D9A9-2BDE-4D0E-B62D-D79FDC2B7332}" presName="composite2" presStyleCnt="0"/>
      <dgm:spPr/>
    </dgm:pt>
    <dgm:pt modelId="{47A47424-93C3-4E0E-8107-584A3CDA933F}" type="pres">
      <dgm:prSet presAssocID="{F1D0D9A9-2BDE-4D0E-B62D-D79FDC2B7332}" presName="background2" presStyleLbl="node2" presStyleIdx="0" presStyleCnt="2"/>
      <dgm:spPr/>
    </dgm:pt>
    <dgm:pt modelId="{78880026-DD2F-4D51-9A3B-770DCD21B894}" type="pres">
      <dgm:prSet presAssocID="{F1D0D9A9-2BDE-4D0E-B62D-D79FDC2B7332}" presName="text2" presStyleLbl="fgAcc2" presStyleIdx="0" presStyleCnt="2" custScaleX="380528">
        <dgm:presLayoutVars>
          <dgm:chPref val="3"/>
        </dgm:presLayoutVars>
      </dgm:prSet>
      <dgm:spPr/>
      <dgm:t>
        <a:bodyPr/>
        <a:lstStyle/>
        <a:p>
          <a:endParaRPr lang="en-US"/>
        </a:p>
      </dgm:t>
    </dgm:pt>
    <dgm:pt modelId="{A1383DF5-E431-49FD-8DC0-FAF5A88D4268}" type="pres">
      <dgm:prSet presAssocID="{F1D0D9A9-2BDE-4D0E-B62D-D79FDC2B7332}" presName="hierChild3" presStyleCnt="0"/>
      <dgm:spPr/>
    </dgm:pt>
    <dgm:pt modelId="{6989383B-C3AB-45F0-A5A2-0F7A35E6B529}" type="pres">
      <dgm:prSet presAssocID="{0F3BF44B-FAF5-4854-BD9E-755ADBC8786A}" presName="Name17" presStyleLbl="parChTrans1D3" presStyleIdx="0" presStyleCnt="3"/>
      <dgm:spPr/>
      <dgm:t>
        <a:bodyPr/>
        <a:lstStyle/>
        <a:p>
          <a:endParaRPr lang="en-US"/>
        </a:p>
      </dgm:t>
    </dgm:pt>
    <dgm:pt modelId="{2A23D127-6590-4BDA-B1A8-8C89F9E0ACBF}" type="pres">
      <dgm:prSet presAssocID="{664E9DD8-16CD-4D09-B4B6-EEBFCDCC1996}" presName="hierRoot3" presStyleCnt="0"/>
      <dgm:spPr/>
    </dgm:pt>
    <dgm:pt modelId="{D427AEC8-C4D0-45E4-A671-8D156F050A8C}" type="pres">
      <dgm:prSet presAssocID="{664E9DD8-16CD-4D09-B4B6-EEBFCDCC1996}" presName="composite3" presStyleCnt="0"/>
      <dgm:spPr/>
    </dgm:pt>
    <dgm:pt modelId="{B64B4DC3-ED29-4D71-9FBB-FC33646DC8FF}" type="pres">
      <dgm:prSet presAssocID="{664E9DD8-16CD-4D09-B4B6-EEBFCDCC1996}" presName="background3" presStyleLbl="node3" presStyleIdx="0" presStyleCnt="3"/>
      <dgm:spPr/>
    </dgm:pt>
    <dgm:pt modelId="{76380922-0DC4-4857-9F74-42D8F251712C}" type="pres">
      <dgm:prSet presAssocID="{664E9DD8-16CD-4D09-B4B6-EEBFCDCC1996}" presName="text3" presStyleLbl="fgAcc3" presStyleIdx="0" presStyleCnt="3" custScaleX="323833">
        <dgm:presLayoutVars>
          <dgm:chPref val="3"/>
        </dgm:presLayoutVars>
      </dgm:prSet>
      <dgm:spPr/>
      <dgm:t>
        <a:bodyPr/>
        <a:lstStyle/>
        <a:p>
          <a:endParaRPr lang="en-US"/>
        </a:p>
      </dgm:t>
    </dgm:pt>
    <dgm:pt modelId="{CB247648-9465-4EF3-926F-63DE6932A2A6}" type="pres">
      <dgm:prSet presAssocID="{664E9DD8-16CD-4D09-B4B6-EEBFCDCC1996}" presName="hierChild4" presStyleCnt="0"/>
      <dgm:spPr/>
    </dgm:pt>
    <dgm:pt modelId="{0148EDA7-4AB1-43DA-BBEF-EB9166D79338}" type="pres">
      <dgm:prSet presAssocID="{CB30B5E3-0193-42FE-88AC-223BDD700824}" presName="Name23" presStyleLbl="parChTrans1D4" presStyleIdx="0" presStyleCnt="18"/>
      <dgm:spPr/>
      <dgm:t>
        <a:bodyPr/>
        <a:lstStyle/>
        <a:p>
          <a:endParaRPr lang="en-US"/>
        </a:p>
      </dgm:t>
    </dgm:pt>
    <dgm:pt modelId="{3A5630D5-93DC-46DA-8B1A-D7DAD9EF183C}" type="pres">
      <dgm:prSet presAssocID="{AF59065C-D1D0-4FED-ADB5-582B070396C1}" presName="hierRoot4" presStyleCnt="0"/>
      <dgm:spPr/>
    </dgm:pt>
    <dgm:pt modelId="{6F8256CD-3EE0-4F36-BA9E-B8B0438C0B38}" type="pres">
      <dgm:prSet presAssocID="{AF59065C-D1D0-4FED-ADB5-582B070396C1}" presName="composite4" presStyleCnt="0"/>
      <dgm:spPr/>
    </dgm:pt>
    <dgm:pt modelId="{E4C0AA83-87A6-4882-AB9F-92DD3C19BEB6}" type="pres">
      <dgm:prSet presAssocID="{AF59065C-D1D0-4FED-ADB5-582B070396C1}" presName="background4" presStyleLbl="node4" presStyleIdx="0" presStyleCnt="18"/>
      <dgm:spPr/>
    </dgm:pt>
    <dgm:pt modelId="{FCC8D59B-280C-44A8-BE9B-E3AEB2A64A29}" type="pres">
      <dgm:prSet presAssocID="{AF59065C-D1D0-4FED-ADB5-582B070396C1}" presName="text4" presStyleLbl="fgAcc4" presStyleIdx="0" presStyleCnt="18" custScaleX="301380">
        <dgm:presLayoutVars>
          <dgm:chPref val="3"/>
        </dgm:presLayoutVars>
      </dgm:prSet>
      <dgm:spPr/>
      <dgm:t>
        <a:bodyPr/>
        <a:lstStyle/>
        <a:p>
          <a:endParaRPr lang="en-US"/>
        </a:p>
      </dgm:t>
    </dgm:pt>
    <dgm:pt modelId="{9621FA61-90F7-401A-BAE1-D1DB637DF0FE}" type="pres">
      <dgm:prSet presAssocID="{AF59065C-D1D0-4FED-ADB5-582B070396C1}" presName="hierChild5" presStyleCnt="0"/>
      <dgm:spPr/>
    </dgm:pt>
    <dgm:pt modelId="{E3FD9A9E-1A7D-4944-806B-4206A76A2CA9}" type="pres">
      <dgm:prSet presAssocID="{3A0DFA76-4055-4F56-95ED-15492E903B1E}" presName="Name23" presStyleLbl="parChTrans1D4" presStyleIdx="1" presStyleCnt="18"/>
      <dgm:spPr/>
      <dgm:t>
        <a:bodyPr/>
        <a:lstStyle/>
        <a:p>
          <a:endParaRPr lang="en-US"/>
        </a:p>
      </dgm:t>
    </dgm:pt>
    <dgm:pt modelId="{EB751254-6ED1-4C0D-870C-28D0D9AB1AEC}" type="pres">
      <dgm:prSet presAssocID="{AFC056BB-F8FE-4E85-AF71-CB7FEE7808C6}" presName="hierRoot4" presStyleCnt="0"/>
      <dgm:spPr/>
    </dgm:pt>
    <dgm:pt modelId="{2B0B3301-20F2-47F9-A253-1EF69008C38E}" type="pres">
      <dgm:prSet presAssocID="{AFC056BB-F8FE-4E85-AF71-CB7FEE7808C6}" presName="composite4" presStyleCnt="0"/>
      <dgm:spPr/>
    </dgm:pt>
    <dgm:pt modelId="{19437A2C-318D-4FE4-8307-C586FF641E06}" type="pres">
      <dgm:prSet presAssocID="{AFC056BB-F8FE-4E85-AF71-CB7FEE7808C6}" presName="background4" presStyleLbl="node4" presStyleIdx="1" presStyleCnt="18"/>
      <dgm:spPr/>
    </dgm:pt>
    <dgm:pt modelId="{004CE512-2640-4C2B-A086-1DB586539524}" type="pres">
      <dgm:prSet presAssocID="{AFC056BB-F8FE-4E85-AF71-CB7FEE7808C6}" presName="text4" presStyleLbl="fgAcc4" presStyleIdx="1" presStyleCnt="18" custScaleX="313218">
        <dgm:presLayoutVars>
          <dgm:chPref val="3"/>
        </dgm:presLayoutVars>
      </dgm:prSet>
      <dgm:spPr/>
      <dgm:t>
        <a:bodyPr/>
        <a:lstStyle/>
        <a:p>
          <a:endParaRPr lang="en-US"/>
        </a:p>
      </dgm:t>
    </dgm:pt>
    <dgm:pt modelId="{D12DFDEF-942A-4003-8F59-3B04EF9C6674}" type="pres">
      <dgm:prSet presAssocID="{AFC056BB-F8FE-4E85-AF71-CB7FEE7808C6}" presName="hierChild5" presStyleCnt="0"/>
      <dgm:spPr/>
    </dgm:pt>
    <dgm:pt modelId="{8E319CC1-6765-41D0-B95D-59A36205052A}" type="pres">
      <dgm:prSet presAssocID="{EAD35E27-0D84-4661-9F51-9BF6EF2828CF}" presName="Name23" presStyleLbl="parChTrans1D4" presStyleIdx="2" presStyleCnt="18"/>
      <dgm:spPr/>
      <dgm:t>
        <a:bodyPr/>
        <a:lstStyle/>
        <a:p>
          <a:endParaRPr lang="en-US"/>
        </a:p>
      </dgm:t>
    </dgm:pt>
    <dgm:pt modelId="{657C4566-254D-4924-A13D-92FCDDA053ED}" type="pres">
      <dgm:prSet presAssocID="{79A4A025-9E1A-4DA3-888E-BF290C99BB35}" presName="hierRoot4" presStyleCnt="0"/>
      <dgm:spPr/>
    </dgm:pt>
    <dgm:pt modelId="{4CC90251-09DE-4CAF-ABFA-675C01FD8210}" type="pres">
      <dgm:prSet presAssocID="{79A4A025-9E1A-4DA3-888E-BF290C99BB35}" presName="composite4" presStyleCnt="0"/>
      <dgm:spPr/>
    </dgm:pt>
    <dgm:pt modelId="{7C388E48-3F2F-4695-B49D-13E776CC0177}" type="pres">
      <dgm:prSet presAssocID="{79A4A025-9E1A-4DA3-888E-BF290C99BB35}" presName="background4" presStyleLbl="node4" presStyleIdx="2" presStyleCnt="18"/>
      <dgm:spPr/>
    </dgm:pt>
    <dgm:pt modelId="{BA5F3176-6107-45A0-96A1-698B2B541853}" type="pres">
      <dgm:prSet presAssocID="{79A4A025-9E1A-4DA3-888E-BF290C99BB35}" presName="text4" presStyleLbl="fgAcc4" presStyleIdx="2" presStyleCnt="18" custScaleX="318410">
        <dgm:presLayoutVars>
          <dgm:chPref val="3"/>
        </dgm:presLayoutVars>
      </dgm:prSet>
      <dgm:spPr/>
      <dgm:t>
        <a:bodyPr/>
        <a:lstStyle/>
        <a:p>
          <a:endParaRPr lang="en-US"/>
        </a:p>
      </dgm:t>
    </dgm:pt>
    <dgm:pt modelId="{F0E88E1D-FEC9-4A62-B4C3-C9A5952917B9}" type="pres">
      <dgm:prSet presAssocID="{79A4A025-9E1A-4DA3-888E-BF290C99BB35}" presName="hierChild5" presStyleCnt="0"/>
      <dgm:spPr/>
    </dgm:pt>
    <dgm:pt modelId="{A41353A5-9403-43AB-88D1-7D2204473554}" type="pres">
      <dgm:prSet presAssocID="{63DAB7AB-CE90-4BE4-B410-6DDA2E9DF983}" presName="Name23" presStyleLbl="parChTrans1D4" presStyleIdx="3" presStyleCnt="18"/>
      <dgm:spPr/>
      <dgm:t>
        <a:bodyPr/>
        <a:lstStyle/>
        <a:p>
          <a:endParaRPr lang="en-US"/>
        </a:p>
      </dgm:t>
    </dgm:pt>
    <dgm:pt modelId="{5660F54B-88E9-49D0-B5C1-C911CE664F47}" type="pres">
      <dgm:prSet presAssocID="{8F9BCED1-F845-4F6E-82D4-DAE005282FB3}" presName="hierRoot4" presStyleCnt="0"/>
      <dgm:spPr/>
    </dgm:pt>
    <dgm:pt modelId="{A3553872-56E0-44BE-A0F1-F7CC941852A1}" type="pres">
      <dgm:prSet presAssocID="{8F9BCED1-F845-4F6E-82D4-DAE005282FB3}" presName="composite4" presStyleCnt="0"/>
      <dgm:spPr/>
    </dgm:pt>
    <dgm:pt modelId="{14D368E4-DA57-4A96-93E8-86E20D24BE6A}" type="pres">
      <dgm:prSet presAssocID="{8F9BCED1-F845-4F6E-82D4-DAE005282FB3}" presName="background4" presStyleLbl="node4" presStyleIdx="3" presStyleCnt="18"/>
      <dgm:spPr/>
    </dgm:pt>
    <dgm:pt modelId="{B587D31C-A7E5-4D4A-AF93-9C3F03037240}" type="pres">
      <dgm:prSet presAssocID="{8F9BCED1-F845-4F6E-82D4-DAE005282FB3}" presName="text4" presStyleLbl="fgAcc4" presStyleIdx="3" presStyleCnt="18" custScaleX="332546">
        <dgm:presLayoutVars>
          <dgm:chPref val="3"/>
        </dgm:presLayoutVars>
      </dgm:prSet>
      <dgm:spPr/>
      <dgm:t>
        <a:bodyPr/>
        <a:lstStyle/>
        <a:p>
          <a:endParaRPr lang="en-US"/>
        </a:p>
      </dgm:t>
    </dgm:pt>
    <dgm:pt modelId="{FFB87AA5-1613-422D-A3F0-8F3FA8D25009}" type="pres">
      <dgm:prSet presAssocID="{8F9BCED1-F845-4F6E-82D4-DAE005282FB3}" presName="hierChild5" presStyleCnt="0"/>
      <dgm:spPr/>
    </dgm:pt>
    <dgm:pt modelId="{744F4A79-82AE-4E4A-B4FD-8B3017DAC28F}" type="pres">
      <dgm:prSet presAssocID="{C260A9B2-E098-4E9C-9BD9-E694C4B90B76}" presName="Name10" presStyleLbl="parChTrans1D2" presStyleIdx="1" presStyleCnt="2"/>
      <dgm:spPr/>
      <dgm:t>
        <a:bodyPr/>
        <a:lstStyle/>
        <a:p>
          <a:endParaRPr lang="en-US"/>
        </a:p>
      </dgm:t>
    </dgm:pt>
    <dgm:pt modelId="{D5D89C06-5397-481B-9D94-26D8CCDC2937}" type="pres">
      <dgm:prSet presAssocID="{10F0BA32-149C-44DF-BCAA-E9B75C809D4E}" presName="hierRoot2" presStyleCnt="0"/>
      <dgm:spPr/>
    </dgm:pt>
    <dgm:pt modelId="{4A942646-BC55-4F91-9B6C-34F22ECC26AC}" type="pres">
      <dgm:prSet presAssocID="{10F0BA32-149C-44DF-BCAA-E9B75C809D4E}" presName="composite2" presStyleCnt="0"/>
      <dgm:spPr/>
    </dgm:pt>
    <dgm:pt modelId="{30D69D54-1774-4900-A6FD-71220F72F23D}" type="pres">
      <dgm:prSet presAssocID="{10F0BA32-149C-44DF-BCAA-E9B75C809D4E}" presName="background2" presStyleLbl="node2" presStyleIdx="1" presStyleCnt="2"/>
      <dgm:spPr/>
    </dgm:pt>
    <dgm:pt modelId="{B5A1E995-9F8C-475B-AD68-F0B06A2C3E70}" type="pres">
      <dgm:prSet presAssocID="{10F0BA32-149C-44DF-BCAA-E9B75C809D4E}" presName="text2" presStyleLbl="fgAcc2" presStyleIdx="1" presStyleCnt="2" custScaleX="452293">
        <dgm:presLayoutVars>
          <dgm:chPref val="3"/>
        </dgm:presLayoutVars>
      </dgm:prSet>
      <dgm:spPr/>
      <dgm:t>
        <a:bodyPr/>
        <a:lstStyle/>
        <a:p>
          <a:endParaRPr lang="en-US"/>
        </a:p>
      </dgm:t>
    </dgm:pt>
    <dgm:pt modelId="{8BCB2E64-568C-45E6-B3B0-90C2F7B41E97}" type="pres">
      <dgm:prSet presAssocID="{10F0BA32-149C-44DF-BCAA-E9B75C809D4E}" presName="hierChild3" presStyleCnt="0"/>
      <dgm:spPr/>
    </dgm:pt>
    <dgm:pt modelId="{CB99F4F2-3C36-4AC7-A53B-574967EE99B6}" type="pres">
      <dgm:prSet presAssocID="{476FAD76-14F2-45B2-98ED-33C3C0329B44}" presName="Name17" presStyleLbl="parChTrans1D3" presStyleIdx="1" presStyleCnt="3"/>
      <dgm:spPr/>
      <dgm:t>
        <a:bodyPr/>
        <a:lstStyle/>
        <a:p>
          <a:endParaRPr lang="en-US"/>
        </a:p>
      </dgm:t>
    </dgm:pt>
    <dgm:pt modelId="{F3F60515-19C0-4A36-9366-882D6A2109BA}" type="pres">
      <dgm:prSet presAssocID="{1AB1DA3F-59D5-46E1-87E4-81BFA07DEAFE}" presName="hierRoot3" presStyleCnt="0"/>
      <dgm:spPr/>
    </dgm:pt>
    <dgm:pt modelId="{EA310E4A-DCC2-4F47-90DD-410EA197237C}" type="pres">
      <dgm:prSet presAssocID="{1AB1DA3F-59D5-46E1-87E4-81BFA07DEAFE}" presName="composite3" presStyleCnt="0"/>
      <dgm:spPr/>
    </dgm:pt>
    <dgm:pt modelId="{6856E643-0575-4FA9-853E-0DEEC9B329DB}" type="pres">
      <dgm:prSet presAssocID="{1AB1DA3F-59D5-46E1-87E4-81BFA07DEAFE}" presName="background3" presStyleLbl="node3" presStyleIdx="1" presStyleCnt="3"/>
      <dgm:spPr/>
    </dgm:pt>
    <dgm:pt modelId="{A0D20FC1-46B2-4F50-A9D4-A66E2518679E}" type="pres">
      <dgm:prSet presAssocID="{1AB1DA3F-59D5-46E1-87E4-81BFA07DEAFE}" presName="text3" presStyleLbl="fgAcc3" presStyleIdx="1" presStyleCnt="3" custScaleX="370921">
        <dgm:presLayoutVars>
          <dgm:chPref val="3"/>
        </dgm:presLayoutVars>
      </dgm:prSet>
      <dgm:spPr/>
      <dgm:t>
        <a:bodyPr/>
        <a:lstStyle/>
        <a:p>
          <a:endParaRPr lang="en-US"/>
        </a:p>
      </dgm:t>
    </dgm:pt>
    <dgm:pt modelId="{22AD2583-0724-4442-BD75-7B7D04DD5F18}" type="pres">
      <dgm:prSet presAssocID="{1AB1DA3F-59D5-46E1-87E4-81BFA07DEAFE}" presName="hierChild4" presStyleCnt="0"/>
      <dgm:spPr/>
    </dgm:pt>
    <dgm:pt modelId="{93126967-747E-4611-A0ED-9CA07492BFAB}" type="pres">
      <dgm:prSet presAssocID="{1A9FC3E8-A39B-446E-BE2B-F02A131E75DD}" presName="Name23" presStyleLbl="parChTrans1D4" presStyleIdx="4" presStyleCnt="18"/>
      <dgm:spPr/>
      <dgm:t>
        <a:bodyPr/>
        <a:lstStyle/>
        <a:p>
          <a:endParaRPr lang="en-US"/>
        </a:p>
      </dgm:t>
    </dgm:pt>
    <dgm:pt modelId="{8CE439E1-A64E-4632-AF06-43154F2FD13E}" type="pres">
      <dgm:prSet presAssocID="{266C1173-138D-454D-8647-535E87256ADC}" presName="hierRoot4" presStyleCnt="0"/>
      <dgm:spPr/>
    </dgm:pt>
    <dgm:pt modelId="{9497DBA2-9B9D-4F72-A495-1BF7931B5578}" type="pres">
      <dgm:prSet presAssocID="{266C1173-138D-454D-8647-535E87256ADC}" presName="composite4" presStyleCnt="0"/>
      <dgm:spPr/>
    </dgm:pt>
    <dgm:pt modelId="{7F982893-5766-4584-B906-2CCE2494D622}" type="pres">
      <dgm:prSet presAssocID="{266C1173-138D-454D-8647-535E87256ADC}" presName="background4" presStyleLbl="node4" presStyleIdx="4" presStyleCnt="18"/>
      <dgm:spPr/>
    </dgm:pt>
    <dgm:pt modelId="{C8D261B8-0C7F-4BDB-95AE-90CAAD473925}" type="pres">
      <dgm:prSet presAssocID="{266C1173-138D-454D-8647-535E87256ADC}" presName="text4" presStyleLbl="fgAcc4" presStyleIdx="4" presStyleCnt="18" custScaleX="290904">
        <dgm:presLayoutVars>
          <dgm:chPref val="3"/>
        </dgm:presLayoutVars>
      </dgm:prSet>
      <dgm:spPr/>
      <dgm:t>
        <a:bodyPr/>
        <a:lstStyle/>
        <a:p>
          <a:endParaRPr lang="en-US"/>
        </a:p>
      </dgm:t>
    </dgm:pt>
    <dgm:pt modelId="{E696C5E1-1D7A-4A7D-BCAA-640E672DDCEE}" type="pres">
      <dgm:prSet presAssocID="{266C1173-138D-454D-8647-535E87256ADC}" presName="hierChild5" presStyleCnt="0"/>
      <dgm:spPr/>
    </dgm:pt>
    <dgm:pt modelId="{0C566571-943F-454F-9409-763A8F0067E1}" type="pres">
      <dgm:prSet presAssocID="{D8F6108A-7B38-4195-AC22-569C4D38D637}" presName="Name23" presStyleLbl="parChTrans1D4" presStyleIdx="5" presStyleCnt="18"/>
      <dgm:spPr/>
      <dgm:t>
        <a:bodyPr/>
        <a:lstStyle/>
        <a:p>
          <a:endParaRPr lang="en-US"/>
        </a:p>
      </dgm:t>
    </dgm:pt>
    <dgm:pt modelId="{4E08B450-7FAD-4172-9278-DA40185CAA20}" type="pres">
      <dgm:prSet presAssocID="{EF3D8613-52FE-4315-A611-964A213499D8}" presName="hierRoot4" presStyleCnt="0"/>
      <dgm:spPr/>
    </dgm:pt>
    <dgm:pt modelId="{96DE791C-59A9-4348-87B2-76EC476BE61D}" type="pres">
      <dgm:prSet presAssocID="{EF3D8613-52FE-4315-A611-964A213499D8}" presName="composite4" presStyleCnt="0"/>
      <dgm:spPr/>
    </dgm:pt>
    <dgm:pt modelId="{E05D130C-00CC-4311-AD07-4707C58C696A}" type="pres">
      <dgm:prSet presAssocID="{EF3D8613-52FE-4315-A611-964A213499D8}" presName="background4" presStyleLbl="node4" presStyleIdx="5" presStyleCnt="18"/>
      <dgm:spPr/>
    </dgm:pt>
    <dgm:pt modelId="{AFB886D1-DBFF-4D74-A7E4-BC59A7A49023}" type="pres">
      <dgm:prSet presAssocID="{EF3D8613-52FE-4315-A611-964A213499D8}" presName="text4" presStyleLbl="fgAcc4" presStyleIdx="5" presStyleCnt="18" custScaleX="294045">
        <dgm:presLayoutVars>
          <dgm:chPref val="3"/>
        </dgm:presLayoutVars>
      </dgm:prSet>
      <dgm:spPr/>
      <dgm:t>
        <a:bodyPr/>
        <a:lstStyle/>
        <a:p>
          <a:endParaRPr lang="en-US"/>
        </a:p>
      </dgm:t>
    </dgm:pt>
    <dgm:pt modelId="{27ABD8CC-6AEA-4F16-99AE-96A45EB46F8E}" type="pres">
      <dgm:prSet presAssocID="{EF3D8613-52FE-4315-A611-964A213499D8}" presName="hierChild5" presStyleCnt="0"/>
      <dgm:spPr/>
    </dgm:pt>
    <dgm:pt modelId="{77C8A22D-1601-4312-AD7E-AF9D969D8AC3}" type="pres">
      <dgm:prSet presAssocID="{FD3D969A-F788-4C9B-91B4-A3F978E3717E}" presName="Name23" presStyleLbl="parChTrans1D4" presStyleIdx="6" presStyleCnt="18"/>
      <dgm:spPr/>
      <dgm:t>
        <a:bodyPr/>
        <a:lstStyle/>
        <a:p>
          <a:endParaRPr lang="en-US"/>
        </a:p>
      </dgm:t>
    </dgm:pt>
    <dgm:pt modelId="{AE2A1FF4-34A0-4936-AC5F-63590EA2E46B}" type="pres">
      <dgm:prSet presAssocID="{6F3412B8-C860-4953-A3AA-A95CCF5910F6}" presName="hierRoot4" presStyleCnt="0"/>
      <dgm:spPr/>
    </dgm:pt>
    <dgm:pt modelId="{0FAF8038-531A-4864-8261-4945C5E23BC8}" type="pres">
      <dgm:prSet presAssocID="{6F3412B8-C860-4953-A3AA-A95CCF5910F6}" presName="composite4" presStyleCnt="0"/>
      <dgm:spPr/>
    </dgm:pt>
    <dgm:pt modelId="{0272CC70-40C9-4BD6-AA4D-9E5E16CA31B9}" type="pres">
      <dgm:prSet presAssocID="{6F3412B8-C860-4953-A3AA-A95CCF5910F6}" presName="background4" presStyleLbl="node4" presStyleIdx="6" presStyleCnt="18"/>
      <dgm:spPr/>
    </dgm:pt>
    <dgm:pt modelId="{EDEB9BF9-1D9E-4087-92BB-8448FC6F2C8D}" type="pres">
      <dgm:prSet presAssocID="{6F3412B8-C860-4953-A3AA-A95CCF5910F6}" presName="text4" presStyleLbl="fgAcc4" presStyleIdx="6" presStyleCnt="18" custScaleX="311621">
        <dgm:presLayoutVars>
          <dgm:chPref val="3"/>
        </dgm:presLayoutVars>
      </dgm:prSet>
      <dgm:spPr/>
      <dgm:t>
        <a:bodyPr/>
        <a:lstStyle/>
        <a:p>
          <a:endParaRPr lang="en-US"/>
        </a:p>
      </dgm:t>
    </dgm:pt>
    <dgm:pt modelId="{517502B1-52D1-4454-8EE8-A1AA7A5614CB}" type="pres">
      <dgm:prSet presAssocID="{6F3412B8-C860-4953-A3AA-A95CCF5910F6}" presName="hierChild5" presStyleCnt="0"/>
      <dgm:spPr/>
    </dgm:pt>
    <dgm:pt modelId="{37E3BD3B-02E5-4028-8902-4C9DCF5ABC2C}" type="pres">
      <dgm:prSet presAssocID="{D0222EC3-9996-449D-81AC-2428B2F2FA9E}" presName="Name23" presStyleLbl="parChTrans1D4" presStyleIdx="7" presStyleCnt="18"/>
      <dgm:spPr/>
      <dgm:t>
        <a:bodyPr/>
        <a:lstStyle/>
        <a:p>
          <a:endParaRPr lang="en-US"/>
        </a:p>
      </dgm:t>
    </dgm:pt>
    <dgm:pt modelId="{CB91BB47-1C38-4D85-8E6B-39A8D8D9AE49}" type="pres">
      <dgm:prSet presAssocID="{7B38448F-495F-4C70-985F-A6193778D0CF}" presName="hierRoot4" presStyleCnt="0"/>
      <dgm:spPr/>
    </dgm:pt>
    <dgm:pt modelId="{D867CB2B-27AC-40EC-A533-40077D7E2943}" type="pres">
      <dgm:prSet presAssocID="{7B38448F-495F-4C70-985F-A6193778D0CF}" presName="composite4" presStyleCnt="0"/>
      <dgm:spPr/>
    </dgm:pt>
    <dgm:pt modelId="{667245C9-6E03-4AD3-9228-664173B519CD}" type="pres">
      <dgm:prSet presAssocID="{7B38448F-495F-4C70-985F-A6193778D0CF}" presName="background4" presStyleLbl="node4" presStyleIdx="7" presStyleCnt="18"/>
      <dgm:spPr/>
    </dgm:pt>
    <dgm:pt modelId="{5D16975B-3F03-44C6-BF1A-313DEFFB0F81}" type="pres">
      <dgm:prSet presAssocID="{7B38448F-495F-4C70-985F-A6193778D0CF}" presName="text4" presStyleLbl="fgAcc4" presStyleIdx="7" presStyleCnt="18" custScaleX="288484">
        <dgm:presLayoutVars>
          <dgm:chPref val="3"/>
        </dgm:presLayoutVars>
      </dgm:prSet>
      <dgm:spPr/>
      <dgm:t>
        <a:bodyPr/>
        <a:lstStyle/>
        <a:p>
          <a:endParaRPr lang="en-US"/>
        </a:p>
      </dgm:t>
    </dgm:pt>
    <dgm:pt modelId="{571FED01-AF52-4FEE-BD46-4AFB9629B880}" type="pres">
      <dgm:prSet presAssocID="{7B38448F-495F-4C70-985F-A6193778D0CF}" presName="hierChild5" presStyleCnt="0"/>
      <dgm:spPr/>
    </dgm:pt>
    <dgm:pt modelId="{37543FB9-5200-4D01-A93F-F54901D80928}" type="pres">
      <dgm:prSet presAssocID="{FEC73C48-2FA8-4DEE-B3D2-BE51B11AFB0E}" presName="Name23" presStyleLbl="parChTrans1D4" presStyleIdx="8" presStyleCnt="18"/>
      <dgm:spPr/>
      <dgm:t>
        <a:bodyPr/>
        <a:lstStyle/>
        <a:p>
          <a:endParaRPr lang="en-US"/>
        </a:p>
      </dgm:t>
    </dgm:pt>
    <dgm:pt modelId="{C15D852C-24F7-4937-83E7-D057B80D53E8}" type="pres">
      <dgm:prSet presAssocID="{CF10A8A7-9630-42CC-8E4F-E7808CEF0AF2}" presName="hierRoot4" presStyleCnt="0"/>
      <dgm:spPr/>
    </dgm:pt>
    <dgm:pt modelId="{587685DE-8D01-490B-8FDB-EFB48D6BC5E0}" type="pres">
      <dgm:prSet presAssocID="{CF10A8A7-9630-42CC-8E4F-E7808CEF0AF2}" presName="composite4" presStyleCnt="0"/>
      <dgm:spPr/>
    </dgm:pt>
    <dgm:pt modelId="{2A9E74E5-FE90-4E44-B901-037DD0A8E951}" type="pres">
      <dgm:prSet presAssocID="{CF10A8A7-9630-42CC-8E4F-E7808CEF0AF2}" presName="background4" presStyleLbl="node4" presStyleIdx="8" presStyleCnt="18"/>
      <dgm:spPr/>
    </dgm:pt>
    <dgm:pt modelId="{A2E04779-CD0A-4523-8C3A-A879FA10151B}" type="pres">
      <dgm:prSet presAssocID="{CF10A8A7-9630-42CC-8E4F-E7808CEF0AF2}" presName="text4" presStyleLbl="fgAcc4" presStyleIdx="8" presStyleCnt="18" custScaleX="276321">
        <dgm:presLayoutVars>
          <dgm:chPref val="3"/>
        </dgm:presLayoutVars>
      </dgm:prSet>
      <dgm:spPr/>
      <dgm:t>
        <a:bodyPr/>
        <a:lstStyle/>
        <a:p>
          <a:endParaRPr lang="en-US"/>
        </a:p>
      </dgm:t>
    </dgm:pt>
    <dgm:pt modelId="{371FAE2F-DC27-4F8C-B60E-2B73F80BCE65}" type="pres">
      <dgm:prSet presAssocID="{CF10A8A7-9630-42CC-8E4F-E7808CEF0AF2}" presName="hierChild5" presStyleCnt="0"/>
      <dgm:spPr/>
    </dgm:pt>
    <dgm:pt modelId="{9F8A5BD5-3CCE-4B91-8F23-6150C7BF1AB1}" type="pres">
      <dgm:prSet presAssocID="{33545A57-A087-455F-B23F-229096027EA3}" presName="Name23" presStyleLbl="parChTrans1D4" presStyleIdx="9" presStyleCnt="18"/>
      <dgm:spPr/>
      <dgm:t>
        <a:bodyPr/>
        <a:lstStyle/>
        <a:p>
          <a:endParaRPr lang="en-US"/>
        </a:p>
      </dgm:t>
    </dgm:pt>
    <dgm:pt modelId="{544C5C57-C5D3-4B09-A381-F1CFD89A72DB}" type="pres">
      <dgm:prSet presAssocID="{E5D18277-7B47-44F0-AFB9-00F14ABA43F7}" presName="hierRoot4" presStyleCnt="0"/>
      <dgm:spPr/>
    </dgm:pt>
    <dgm:pt modelId="{81E3EF0E-E0AB-4897-8BD0-F7689A70DF51}" type="pres">
      <dgm:prSet presAssocID="{E5D18277-7B47-44F0-AFB9-00F14ABA43F7}" presName="composite4" presStyleCnt="0"/>
      <dgm:spPr/>
    </dgm:pt>
    <dgm:pt modelId="{C9981012-14C9-485E-9CF7-4DAE31036C12}" type="pres">
      <dgm:prSet presAssocID="{E5D18277-7B47-44F0-AFB9-00F14ABA43F7}" presName="background4" presStyleLbl="node4" presStyleIdx="9" presStyleCnt="18"/>
      <dgm:spPr/>
    </dgm:pt>
    <dgm:pt modelId="{7B32D2C7-D990-4160-88F9-52F7760C25AC}" type="pres">
      <dgm:prSet presAssocID="{E5D18277-7B47-44F0-AFB9-00F14ABA43F7}" presName="text4" presStyleLbl="fgAcc4" presStyleIdx="9" presStyleCnt="18" custScaleX="276321">
        <dgm:presLayoutVars>
          <dgm:chPref val="3"/>
        </dgm:presLayoutVars>
      </dgm:prSet>
      <dgm:spPr/>
      <dgm:t>
        <a:bodyPr/>
        <a:lstStyle/>
        <a:p>
          <a:endParaRPr lang="en-US"/>
        </a:p>
      </dgm:t>
    </dgm:pt>
    <dgm:pt modelId="{CD6F6FF1-59AA-4DD5-906D-916C0A6FFA0B}" type="pres">
      <dgm:prSet presAssocID="{E5D18277-7B47-44F0-AFB9-00F14ABA43F7}" presName="hierChild5" presStyleCnt="0"/>
      <dgm:spPr/>
    </dgm:pt>
    <dgm:pt modelId="{12FD7157-C7E2-41CB-96C0-DDA1B1B8A344}" type="pres">
      <dgm:prSet presAssocID="{CAE50070-6F58-49F6-8B63-A04D849CA71F}" presName="Name23" presStyleLbl="parChTrans1D4" presStyleIdx="10" presStyleCnt="18"/>
      <dgm:spPr/>
      <dgm:t>
        <a:bodyPr/>
        <a:lstStyle/>
        <a:p>
          <a:endParaRPr lang="en-US"/>
        </a:p>
      </dgm:t>
    </dgm:pt>
    <dgm:pt modelId="{164AB900-4E43-43DB-9235-A7823CFA8E28}" type="pres">
      <dgm:prSet presAssocID="{01C2FFCB-6134-40B6-9C19-C96B0FA86BA6}" presName="hierRoot4" presStyleCnt="0"/>
      <dgm:spPr/>
    </dgm:pt>
    <dgm:pt modelId="{981B6CA2-034C-49FC-9692-1E7C53A0FBF0}" type="pres">
      <dgm:prSet presAssocID="{01C2FFCB-6134-40B6-9C19-C96B0FA86BA6}" presName="composite4" presStyleCnt="0"/>
      <dgm:spPr/>
    </dgm:pt>
    <dgm:pt modelId="{D6DCA713-2E45-4A6D-B575-736328FBB738}" type="pres">
      <dgm:prSet presAssocID="{01C2FFCB-6134-40B6-9C19-C96B0FA86BA6}" presName="background4" presStyleLbl="node4" presStyleIdx="10" presStyleCnt="18"/>
      <dgm:spPr/>
    </dgm:pt>
    <dgm:pt modelId="{FF54113A-1ED8-416D-99C3-35890A77639E}" type="pres">
      <dgm:prSet presAssocID="{01C2FFCB-6134-40B6-9C19-C96B0FA86BA6}" presName="text4" presStyleLbl="fgAcc4" presStyleIdx="10" presStyleCnt="18" custScaleX="288484">
        <dgm:presLayoutVars>
          <dgm:chPref val="3"/>
        </dgm:presLayoutVars>
      </dgm:prSet>
      <dgm:spPr/>
      <dgm:t>
        <a:bodyPr/>
        <a:lstStyle/>
        <a:p>
          <a:endParaRPr lang="en-US"/>
        </a:p>
      </dgm:t>
    </dgm:pt>
    <dgm:pt modelId="{7BA1E9F5-FB65-450B-A1A3-114D151785FE}" type="pres">
      <dgm:prSet presAssocID="{01C2FFCB-6134-40B6-9C19-C96B0FA86BA6}" presName="hierChild5" presStyleCnt="0"/>
      <dgm:spPr/>
    </dgm:pt>
    <dgm:pt modelId="{D60BDB30-E9DC-422D-B2DE-EC101CBD25EE}" type="pres">
      <dgm:prSet presAssocID="{2CFB4093-D9F5-40D5-A32A-AF13AC81518C}" presName="Name17" presStyleLbl="parChTrans1D3" presStyleIdx="2" presStyleCnt="3"/>
      <dgm:spPr/>
      <dgm:t>
        <a:bodyPr/>
        <a:lstStyle/>
        <a:p>
          <a:endParaRPr lang="en-US"/>
        </a:p>
      </dgm:t>
    </dgm:pt>
    <dgm:pt modelId="{E1EF4069-AE1B-4EA7-A873-8E5A9382FFA2}" type="pres">
      <dgm:prSet presAssocID="{E994C5C5-F873-442D-B517-5AC225B0781A}" presName="hierRoot3" presStyleCnt="0"/>
      <dgm:spPr/>
    </dgm:pt>
    <dgm:pt modelId="{1C68AFBC-6E11-4301-91F5-FFBAFEC7EF2B}" type="pres">
      <dgm:prSet presAssocID="{E994C5C5-F873-442D-B517-5AC225B0781A}" presName="composite3" presStyleCnt="0"/>
      <dgm:spPr/>
    </dgm:pt>
    <dgm:pt modelId="{4D76B560-C04D-4DCF-90CA-C90903E06AA8}" type="pres">
      <dgm:prSet presAssocID="{E994C5C5-F873-442D-B517-5AC225B0781A}" presName="background3" presStyleLbl="node3" presStyleIdx="2" presStyleCnt="3"/>
      <dgm:spPr/>
    </dgm:pt>
    <dgm:pt modelId="{1203DD01-03A1-44E0-BAEC-D609ED4AF374}" type="pres">
      <dgm:prSet presAssocID="{E994C5C5-F873-442D-B517-5AC225B0781A}" presName="text3" presStyleLbl="fgAcc3" presStyleIdx="2" presStyleCnt="3" custScaleX="339113">
        <dgm:presLayoutVars>
          <dgm:chPref val="3"/>
        </dgm:presLayoutVars>
      </dgm:prSet>
      <dgm:spPr/>
      <dgm:t>
        <a:bodyPr/>
        <a:lstStyle/>
        <a:p>
          <a:endParaRPr lang="en-US"/>
        </a:p>
      </dgm:t>
    </dgm:pt>
    <dgm:pt modelId="{437802A1-4CCB-4571-8AFD-02140672034D}" type="pres">
      <dgm:prSet presAssocID="{E994C5C5-F873-442D-B517-5AC225B0781A}" presName="hierChild4" presStyleCnt="0"/>
      <dgm:spPr/>
    </dgm:pt>
    <dgm:pt modelId="{D5CB30A9-BAA6-4579-ADD8-D842FBC761A6}" type="pres">
      <dgm:prSet presAssocID="{5AD09310-06A5-40CA-B2DD-A360C60E00B3}" presName="Name23" presStyleLbl="parChTrans1D4" presStyleIdx="11" presStyleCnt="18"/>
      <dgm:spPr/>
      <dgm:t>
        <a:bodyPr/>
        <a:lstStyle/>
        <a:p>
          <a:endParaRPr lang="en-US"/>
        </a:p>
      </dgm:t>
    </dgm:pt>
    <dgm:pt modelId="{0E679942-1844-4A4A-8600-891628BF4754}" type="pres">
      <dgm:prSet presAssocID="{70909CDF-749F-471D-94EE-1A796D654C92}" presName="hierRoot4" presStyleCnt="0"/>
      <dgm:spPr/>
    </dgm:pt>
    <dgm:pt modelId="{70B8CF81-E48F-48DA-8172-5E53669D5EC0}" type="pres">
      <dgm:prSet presAssocID="{70909CDF-749F-471D-94EE-1A796D654C92}" presName="composite4" presStyleCnt="0"/>
      <dgm:spPr/>
    </dgm:pt>
    <dgm:pt modelId="{83C5182A-4E42-45CF-8945-60D41DAB2521}" type="pres">
      <dgm:prSet presAssocID="{70909CDF-749F-471D-94EE-1A796D654C92}" presName="background4" presStyleLbl="node4" presStyleIdx="11" presStyleCnt="18"/>
      <dgm:spPr/>
    </dgm:pt>
    <dgm:pt modelId="{C52EE3D0-20E9-47AA-B50D-CD58091A72E0}" type="pres">
      <dgm:prSet presAssocID="{70909CDF-749F-471D-94EE-1A796D654C92}" presName="text4" presStyleLbl="fgAcc4" presStyleIdx="11" presStyleCnt="18" custScaleX="318942">
        <dgm:presLayoutVars>
          <dgm:chPref val="3"/>
        </dgm:presLayoutVars>
      </dgm:prSet>
      <dgm:spPr/>
      <dgm:t>
        <a:bodyPr/>
        <a:lstStyle/>
        <a:p>
          <a:endParaRPr lang="en-US"/>
        </a:p>
      </dgm:t>
    </dgm:pt>
    <dgm:pt modelId="{54455D34-F243-4FBC-ADCD-41B049C5B041}" type="pres">
      <dgm:prSet presAssocID="{70909CDF-749F-471D-94EE-1A796D654C92}" presName="hierChild5" presStyleCnt="0"/>
      <dgm:spPr/>
    </dgm:pt>
    <dgm:pt modelId="{5B2EF2AA-790B-4EE3-857C-90BEB39679EB}" type="pres">
      <dgm:prSet presAssocID="{1A81472A-45E7-4035-8BF4-93D7B9CCDF4A}" presName="Name23" presStyleLbl="parChTrans1D4" presStyleIdx="12" presStyleCnt="18"/>
      <dgm:spPr/>
      <dgm:t>
        <a:bodyPr/>
        <a:lstStyle/>
        <a:p>
          <a:endParaRPr lang="en-US"/>
        </a:p>
      </dgm:t>
    </dgm:pt>
    <dgm:pt modelId="{DCAA505A-1BDE-457C-8952-5F09B3520AB7}" type="pres">
      <dgm:prSet presAssocID="{FC73DCB9-2C62-47F1-A1D5-0583B9F4E8EF}" presName="hierRoot4" presStyleCnt="0"/>
      <dgm:spPr/>
    </dgm:pt>
    <dgm:pt modelId="{C07B2C8B-0A4A-496E-A5B8-FFEA92CD1190}" type="pres">
      <dgm:prSet presAssocID="{FC73DCB9-2C62-47F1-A1D5-0583B9F4E8EF}" presName="composite4" presStyleCnt="0"/>
      <dgm:spPr/>
    </dgm:pt>
    <dgm:pt modelId="{61D7313C-A396-475C-8CD3-995012DA38EE}" type="pres">
      <dgm:prSet presAssocID="{FC73DCB9-2C62-47F1-A1D5-0583B9F4E8EF}" presName="background4" presStyleLbl="node4" presStyleIdx="12" presStyleCnt="18"/>
      <dgm:spPr/>
    </dgm:pt>
    <dgm:pt modelId="{AD0726FE-4143-42CF-B6BD-E16689AFB369}" type="pres">
      <dgm:prSet presAssocID="{FC73DCB9-2C62-47F1-A1D5-0583B9F4E8EF}" presName="text4" presStyleLbl="fgAcc4" presStyleIdx="12" presStyleCnt="18" custScaleX="301912">
        <dgm:presLayoutVars>
          <dgm:chPref val="3"/>
        </dgm:presLayoutVars>
      </dgm:prSet>
      <dgm:spPr/>
      <dgm:t>
        <a:bodyPr/>
        <a:lstStyle/>
        <a:p>
          <a:endParaRPr lang="en-US"/>
        </a:p>
      </dgm:t>
    </dgm:pt>
    <dgm:pt modelId="{5AE8C7A2-5BEB-4D1B-BBD0-FAC1F6325639}" type="pres">
      <dgm:prSet presAssocID="{FC73DCB9-2C62-47F1-A1D5-0583B9F4E8EF}" presName="hierChild5" presStyleCnt="0"/>
      <dgm:spPr/>
    </dgm:pt>
    <dgm:pt modelId="{369E33BD-2E92-400E-B397-68E8E5845AFC}" type="pres">
      <dgm:prSet presAssocID="{79CE375F-93A2-4D18-8F2F-12DAB5389FCE}" presName="Name23" presStyleLbl="parChTrans1D4" presStyleIdx="13" presStyleCnt="18"/>
      <dgm:spPr/>
      <dgm:t>
        <a:bodyPr/>
        <a:lstStyle/>
        <a:p>
          <a:endParaRPr lang="en-US"/>
        </a:p>
      </dgm:t>
    </dgm:pt>
    <dgm:pt modelId="{A6F52431-76E0-41F0-A11D-BD54FCFD285C}" type="pres">
      <dgm:prSet presAssocID="{9738ECCF-6110-43C7-AFDF-44F5483F43A2}" presName="hierRoot4" presStyleCnt="0"/>
      <dgm:spPr/>
    </dgm:pt>
    <dgm:pt modelId="{380C9D4B-2BA7-4E01-9BB5-4AF557808730}" type="pres">
      <dgm:prSet presAssocID="{9738ECCF-6110-43C7-AFDF-44F5483F43A2}" presName="composite4" presStyleCnt="0"/>
      <dgm:spPr/>
    </dgm:pt>
    <dgm:pt modelId="{9746AE97-7594-4288-BD44-1D14533745D0}" type="pres">
      <dgm:prSet presAssocID="{9738ECCF-6110-43C7-AFDF-44F5483F43A2}" presName="background4" presStyleLbl="node4" presStyleIdx="13" presStyleCnt="18"/>
      <dgm:spPr/>
    </dgm:pt>
    <dgm:pt modelId="{FBAD2770-0635-4BD5-A92B-58C0288CDC36}" type="pres">
      <dgm:prSet presAssocID="{9738ECCF-6110-43C7-AFDF-44F5483F43A2}" presName="text4" presStyleLbl="fgAcc4" presStyleIdx="13" presStyleCnt="18" custScaleX="291255">
        <dgm:presLayoutVars>
          <dgm:chPref val="3"/>
        </dgm:presLayoutVars>
      </dgm:prSet>
      <dgm:spPr/>
      <dgm:t>
        <a:bodyPr/>
        <a:lstStyle/>
        <a:p>
          <a:endParaRPr lang="en-US"/>
        </a:p>
      </dgm:t>
    </dgm:pt>
    <dgm:pt modelId="{0F9A5E4F-F90D-4FE0-B4EF-D4FF1FB35AC0}" type="pres">
      <dgm:prSet presAssocID="{9738ECCF-6110-43C7-AFDF-44F5483F43A2}" presName="hierChild5" presStyleCnt="0"/>
      <dgm:spPr/>
    </dgm:pt>
    <dgm:pt modelId="{40D48F03-5EB4-46C2-BAAE-A95C4BCB02E3}" type="pres">
      <dgm:prSet presAssocID="{5C69E9F9-B63D-4011-9F45-EBB5C5000D9D}" presName="Name23" presStyleLbl="parChTrans1D4" presStyleIdx="14" presStyleCnt="18"/>
      <dgm:spPr/>
      <dgm:t>
        <a:bodyPr/>
        <a:lstStyle/>
        <a:p>
          <a:endParaRPr lang="en-US"/>
        </a:p>
      </dgm:t>
    </dgm:pt>
    <dgm:pt modelId="{A215D860-AEF9-45C2-8CC3-5E7A6092B776}" type="pres">
      <dgm:prSet presAssocID="{3C7BA0E3-A6AF-4E83-8DA5-939AC8C0AABF}" presName="hierRoot4" presStyleCnt="0"/>
      <dgm:spPr/>
    </dgm:pt>
    <dgm:pt modelId="{97DB13FC-CC9A-4382-8037-C470A9663740}" type="pres">
      <dgm:prSet presAssocID="{3C7BA0E3-A6AF-4E83-8DA5-939AC8C0AABF}" presName="composite4" presStyleCnt="0"/>
      <dgm:spPr/>
    </dgm:pt>
    <dgm:pt modelId="{863203C8-89B1-4B8B-9505-AF645BA229FB}" type="pres">
      <dgm:prSet presAssocID="{3C7BA0E3-A6AF-4E83-8DA5-939AC8C0AABF}" presName="background4" presStyleLbl="node4" presStyleIdx="14" presStyleCnt="18"/>
      <dgm:spPr/>
    </dgm:pt>
    <dgm:pt modelId="{AB300EE9-95FA-4A94-AB63-FE5B867FC848}" type="pres">
      <dgm:prSet presAssocID="{3C7BA0E3-A6AF-4E83-8DA5-939AC8C0AABF}" presName="text4" presStyleLbl="fgAcc4" presStyleIdx="14" presStyleCnt="18" custScaleX="304359">
        <dgm:presLayoutVars>
          <dgm:chPref val="3"/>
        </dgm:presLayoutVars>
      </dgm:prSet>
      <dgm:spPr/>
      <dgm:t>
        <a:bodyPr/>
        <a:lstStyle/>
        <a:p>
          <a:endParaRPr lang="en-US"/>
        </a:p>
      </dgm:t>
    </dgm:pt>
    <dgm:pt modelId="{2E54319F-AD83-477C-834F-8D25B45BB203}" type="pres">
      <dgm:prSet presAssocID="{3C7BA0E3-A6AF-4E83-8DA5-939AC8C0AABF}" presName="hierChild5" presStyleCnt="0"/>
      <dgm:spPr/>
    </dgm:pt>
    <dgm:pt modelId="{24F303A7-F4BA-4F8F-A31C-0D9C08248A40}" type="pres">
      <dgm:prSet presAssocID="{0A46F692-B895-45ED-925F-CFAB3A1299F0}" presName="Name23" presStyleLbl="parChTrans1D4" presStyleIdx="15" presStyleCnt="18"/>
      <dgm:spPr/>
      <dgm:t>
        <a:bodyPr/>
        <a:lstStyle/>
        <a:p>
          <a:endParaRPr lang="en-US"/>
        </a:p>
      </dgm:t>
    </dgm:pt>
    <dgm:pt modelId="{3C627130-22C8-4050-89CF-66F6396D7E3E}" type="pres">
      <dgm:prSet presAssocID="{CAC036B6-CF5C-476C-9D61-12B7B3F07657}" presName="hierRoot4" presStyleCnt="0"/>
      <dgm:spPr/>
    </dgm:pt>
    <dgm:pt modelId="{4D621B1D-DC61-4810-A2E6-73B58FA0B94B}" type="pres">
      <dgm:prSet presAssocID="{CAC036B6-CF5C-476C-9D61-12B7B3F07657}" presName="composite4" presStyleCnt="0"/>
      <dgm:spPr/>
    </dgm:pt>
    <dgm:pt modelId="{C50EB575-602C-4A92-872E-2CDDEC2DE23A}" type="pres">
      <dgm:prSet presAssocID="{CAC036B6-CF5C-476C-9D61-12B7B3F07657}" presName="background4" presStyleLbl="node4" presStyleIdx="15" presStyleCnt="18"/>
      <dgm:spPr/>
    </dgm:pt>
    <dgm:pt modelId="{5D8217BA-238E-4CDC-8BD2-C5BA098F70C1}" type="pres">
      <dgm:prSet presAssocID="{CAC036B6-CF5C-476C-9D61-12B7B3F07657}" presName="text4" presStyleLbl="fgAcc4" presStyleIdx="15" presStyleCnt="18" custScaleX="304359">
        <dgm:presLayoutVars>
          <dgm:chPref val="3"/>
        </dgm:presLayoutVars>
      </dgm:prSet>
      <dgm:spPr/>
      <dgm:t>
        <a:bodyPr/>
        <a:lstStyle/>
        <a:p>
          <a:endParaRPr lang="en-US"/>
        </a:p>
      </dgm:t>
    </dgm:pt>
    <dgm:pt modelId="{B203606A-AC4E-4FAD-A945-EE8524D89A75}" type="pres">
      <dgm:prSet presAssocID="{CAC036B6-CF5C-476C-9D61-12B7B3F07657}" presName="hierChild5" presStyleCnt="0"/>
      <dgm:spPr/>
    </dgm:pt>
    <dgm:pt modelId="{B718023E-70A1-4301-80B0-70CEA3C8CA8F}" type="pres">
      <dgm:prSet presAssocID="{C8511B08-AEDB-4C82-9A15-43F2AAFE7190}" presName="Name23" presStyleLbl="parChTrans1D4" presStyleIdx="16" presStyleCnt="18"/>
      <dgm:spPr/>
      <dgm:t>
        <a:bodyPr/>
        <a:lstStyle/>
        <a:p>
          <a:endParaRPr lang="en-US"/>
        </a:p>
      </dgm:t>
    </dgm:pt>
    <dgm:pt modelId="{DB79331F-720A-4ACA-A5D5-6C11B870AD61}" type="pres">
      <dgm:prSet presAssocID="{B2ED4EF4-4DD5-4851-BDA3-901DAAC35E33}" presName="hierRoot4" presStyleCnt="0"/>
      <dgm:spPr/>
    </dgm:pt>
    <dgm:pt modelId="{FE490C98-D4AA-446C-9DEF-6710B810C23F}" type="pres">
      <dgm:prSet presAssocID="{B2ED4EF4-4DD5-4851-BDA3-901DAAC35E33}" presName="composite4" presStyleCnt="0"/>
      <dgm:spPr/>
    </dgm:pt>
    <dgm:pt modelId="{5AE20CAB-BF18-48DA-BF5F-FF20C742B73E}" type="pres">
      <dgm:prSet presAssocID="{B2ED4EF4-4DD5-4851-BDA3-901DAAC35E33}" presName="background4" presStyleLbl="node4" presStyleIdx="16" presStyleCnt="18"/>
      <dgm:spPr/>
    </dgm:pt>
    <dgm:pt modelId="{8EEE53D1-0ABC-4A84-8CDC-396A731E7220}" type="pres">
      <dgm:prSet presAssocID="{B2ED4EF4-4DD5-4851-BDA3-901DAAC35E33}" presName="text4" presStyleLbl="fgAcc4" presStyleIdx="16" presStyleCnt="18" custScaleX="284187">
        <dgm:presLayoutVars>
          <dgm:chPref val="3"/>
        </dgm:presLayoutVars>
      </dgm:prSet>
      <dgm:spPr/>
      <dgm:t>
        <a:bodyPr/>
        <a:lstStyle/>
        <a:p>
          <a:endParaRPr lang="en-US"/>
        </a:p>
      </dgm:t>
    </dgm:pt>
    <dgm:pt modelId="{8E15826A-57C5-41F3-AB6D-844ECD9584A5}" type="pres">
      <dgm:prSet presAssocID="{B2ED4EF4-4DD5-4851-BDA3-901DAAC35E33}" presName="hierChild5" presStyleCnt="0"/>
      <dgm:spPr/>
    </dgm:pt>
    <dgm:pt modelId="{701774E0-BD4D-4698-B41C-0B89F3C4C47D}" type="pres">
      <dgm:prSet presAssocID="{5A882BAA-D6D4-42FE-B093-9194D9AB4696}" presName="Name23" presStyleLbl="parChTrans1D4" presStyleIdx="17" presStyleCnt="18"/>
      <dgm:spPr/>
      <dgm:t>
        <a:bodyPr/>
        <a:lstStyle/>
        <a:p>
          <a:endParaRPr lang="en-US"/>
        </a:p>
      </dgm:t>
    </dgm:pt>
    <dgm:pt modelId="{47208D80-C4DE-4238-8E6C-E899E94D8D52}" type="pres">
      <dgm:prSet presAssocID="{F2C398E7-6865-4F06-83E9-6AE67256961F}" presName="hierRoot4" presStyleCnt="0"/>
      <dgm:spPr/>
    </dgm:pt>
    <dgm:pt modelId="{A00BA3D9-4EA0-47F7-B520-0A8026069A78}" type="pres">
      <dgm:prSet presAssocID="{F2C398E7-6865-4F06-83E9-6AE67256961F}" presName="composite4" presStyleCnt="0"/>
      <dgm:spPr/>
    </dgm:pt>
    <dgm:pt modelId="{15270353-8EF1-43B6-A30C-B5CCE5F17300}" type="pres">
      <dgm:prSet presAssocID="{F2C398E7-6865-4F06-83E9-6AE67256961F}" presName="background4" presStyleLbl="node4" presStyleIdx="17" presStyleCnt="18"/>
      <dgm:spPr/>
    </dgm:pt>
    <dgm:pt modelId="{B7AB1C6A-7720-4F6E-96C2-9A9A21C3DED2}" type="pres">
      <dgm:prSet presAssocID="{F2C398E7-6865-4F06-83E9-6AE67256961F}" presName="text4" presStyleLbl="fgAcc4" presStyleIdx="17" presStyleCnt="18" custScaleX="300789">
        <dgm:presLayoutVars>
          <dgm:chPref val="3"/>
        </dgm:presLayoutVars>
      </dgm:prSet>
      <dgm:spPr/>
      <dgm:t>
        <a:bodyPr/>
        <a:lstStyle/>
        <a:p>
          <a:endParaRPr lang="en-US"/>
        </a:p>
      </dgm:t>
    </dgm:pt>
    <dgm:pt modelId="{AE9C0CFB-AAA5-460C-9005-B85E70F26149}" type="pres">
      <dgm:prSet presAssocID="{F2C398E7-6865-4F06-83E9-6AE67256961F}" presName="hierChild5" presStyleCnt="0"/>
      <dgm:spPr/>
    </dgm:pt>
  </dgm:ptLst>
  <dgm:cxnLst>
    <dgm:cxn modelId="{39B15941-C17F-491B-9557-FDD8AE81B9B2}" srcId="{79A4A025-9E1A-4DA3-888E-BF290C99BB35}" destId="{8F9BCED1-F845-4F6E-82D4-DAE005282FB3}" srcOrd="0" destOrd="0" parTransId="{63DAB7AB-CE90-4BE4-B410-6DDA2E9DF983}" sibTransId="{2EC878D5-DDDD-4B4D-8B7B-99F982763A23}"/>
    <dgm:cxn modelId="{5591F5D9-1C7E-40F3-9FDF-4CA7D5A2A0ED}" type="presOf" srcId="{D0222EC3-9996-449D-81AC-2428B2F2FA9E}" destId="{37E3BD3B-02E5-4028-8902-4C9DCF5ABC2C}" srcOrd="0" destOrd="0" presId="urn:microsoft.com/office/officeart/2005/8/layout/hierarchy1"/>
    <dgm:cxn modelId="{8803B35E-C335-4F05-A7FD-20BE075F8F77}" type="presOf" srcId="{476FAD76-14F2-45B2-98ED-33C3C0329B44}" destId="{CB99F4F2-3C36-4AC7-A53B-574967EE99B6}" srcOrd="0" destOrd="0" presId="urn:microsoft.com/office/officeart/2005/8/layout/hierarchy1"/>
    <dgm:cxn modelId="{02467A81-01E8-4EF1-8002-D898314EE23C}" srcId="{7B38448F-495F-4C70-985F-A6193778D0CF}" destId="{CF10A8A7-9630-42CC-8E4F-E7808CEF0AF2}" srcOrd="0" destOrd="0" parTransId="{FEC73C48-2FA8-4DEE-B3D2-BE51B11AFB0E}" sibTransId="{0962D8CA-12E7-494C-A00D-8FD21AE8BC0B}"/>
    <dgm:cxn modelId="{5622E6F1-9192-474D-94F2-77C8612AB518}" srcId="{AFC056BB-F8FE-4E85-AF71-CB7FEE7808C6}" destId="{79A4A025-9E1A-4DA3-888E-BF290C99BB35}" srcOrd="0" destOrd="0" parTransId="{EAD35E27-0D84-4661-9F51-9BF6EF2828CF}" sibTransId="{1FE8013A-76B0-4C19-92F4-F4A9A4F38879}"/>
    <dgm:cxn modelId="{E2677721-30EF-4E5D-BE33-574E4003ED47}" type="presOf" srcId="{EAD35E27-0D84-4661-9F51-9BF6EF2828CF}" destId="{8E319CC1-6765-41D0-B95D-59A36205052A}" srcOrd="0" destOrd="0" presId="urn:microsoft.com/office/officeart/2005/8/layout/hierarchy1"/>
    <dgm:cxn modelId="{A18D90B8-EBA0-4102-9942-DA40FF764690}" type="presOf" srcId="{2CFB4093-D9F5-40D5-A32A-AF13AC81518C}" destId="{D60BDB30-E9DC-422D-B2DE-EC101CBD25EE}" srcOrd="0" destOrd="0" presId="urn:microsoft.com/office/officeart/2005/8/layout/hierarchy1"/>
    <dgm:cxn modelId="{0D44BEDC-8E30-4C13-8131-910B3B81B52F}" srcId="{CF10A8A7-9630-42CC-8E4F-E7808CEF0AF2}" destId="{E5D18277-7B47-44F0-AFB9-00F14ABA43F7}" srcOrd="0" destOrd="0" parTransId="{33545A57-A087-455F-B23F-229096027EA3}" sibTransId="{801211C6-A29D-48F6-9324-4C1D3A01EA41}"/>
    <dgm:cxn modelId="{9F7DC85C-CF48-4AFE-B419-AC2CF872FF29}" type="presOf" srcId="{AF59065C-D1D0-4FED-ADB5-582B070396C1}" destId="{FCC8D59B-280C-44A8-BE9B-E3AEB2A64A29}" srcOrd="0" destOrd="0" presId="urn:microsoft.com/office/officeart/2005/8/layout/hierarchy1"/>
    <dgm:cxn modelId="{BD9701BB-B492-4085-A004-054279B247AA}" type="presOf" srcId="{D8F6108A-7B38-4195-AC22-569C4D38D637}" destId="{0C566571-943F-454F-9409-763A8F0067E1}" srcOrd="0" destOrd="0" presId="urn:microsoft.com/office/officeart/2005/8/layout/hierarchy1"/>
    <dgm:cxn modelId="{EF0A79A7-FDCE-4EB5-A1B2-E4ACC7AE4EC8}" srcId="{664E9DD8-16CD-4D09-B4B6-EEBFCDCC1996}" destId="{AF59065C-D1D0-4FED-ADB5-582B070396C1}" srcOrd="0" destOrd="0" parTransId="{CB30B5E3-0193-42FE-88AC-223BDD700824}" sibTransId="{FBDB0703-8319-4680-A279-8821D9C35B2F}"/>
    <dgm:cxn modelId="{86CACA1B-DC38-404E-BE26-04FF7C7185ED}" type="presOf" srcId="{3C7BA0E3-A6AF-4E83-8DA5-939AC8C0AABF}" destId="{AB300EE9-95FA-4A94-AB63-FE5B867FC848}" srcOrd="0" destOrd="0" presId="urn:microsoft.com/office/officeart/2005/8/layout/hierarchy1"/>
    <dgm:cxn modelId="{4EBF5E81-53FC-4C33-AF5E-66C8B212E744}" type="presOf" srcId="{E994C5C5-F873-442D-B517-5AC225B0781A}" destId="{1203DD01-03A1-44E0-BAEC-D609ED4AF374}" srcOrd="0" destOrd="0" presId="urn:microsoft.com/office/officeart/2005/8/layout/hierarchy1"/>
    <dgm:cxn modelId="{A118DCA9-CE91-4643-A460-EEDB082B4C82}" srcId="{C62B798D-65EF-485B-ACF5-68CF7EC32801}" destId="{F1D0D9A9-2BDE-4D0E-B62D-D79FDC2B7332}" srcOrd="0" destOrd="0" parTransId="{CAA20A62-08D2-4E83-8F2E-6A047226A228}" sibTransId="{FED7FBEE-6DB0-4511-BCC9-7F9817BF936C}"/>
    <dgm:cxn modelId="{FEF92C45-2DEC-4C4D-B483-1FAB15558559}" srcId="{E5D18277-7B47-44F0-AFB9-00F14ABA43F7}" destId="{01C2FFCB-6134-40B6-9C19-C96B0FA86BA6}" srcOrd="0" destOrd="0" parTransId="{CAE50070-6F58-49F6-8B63-A04D849CA71F}" sibTransId="{60E36815-88CE-4ED2-95E4-2946287A3FA2}"/>
    <dgm:cxn modelId="{3554FE79-CE09-4657-9665-60D2721A1CCE}" srcId="{F1D0D9A9-2BDE-4D0E-B62D-D79FDC2B7332}" destId="{664E9DD8-16CD-4D09-B4B6-EEBFCDCC1996}" srcOrd="0" destOrd="0" parTransId="{0F3BF44B-FAF5-4854-BD9E-755ADBC8786A}" sibTransId="{BA9AA98B-6D29-4FD6-B0E3-B792FBFBB297}"/>
    <dgm:cxn modelId="{7234D17C-0B0F-40B8-B034-75F6810C6BA9}" srcId="{1AB1DA3F-59D5-46E1-87E4-81BFA07DEAFE}" destId="{266C1173-138D-454D-8647-535E87256ADC}" srcOrd="0" destOrd="0" parTransId="{1A9FC3E8-A39B-446E-BE2B-F02A131E75DD}" sibTransId="{687C7630-337A-444E-9B69-229F1558FE01}"/>
    <dgm:cxn modelId="{8FC2DE0F-8729-4AC2-AEDC-6F0E5BE0B508}" srcId="{266C1173-138D-454D-8647-535E87256ADC}" destId="{EF3D8613-52FE-4315-A611-964A213499D8}" srcOrd="0" destOrd="0" parTransId="{D8F6108A-7B38-4195-AC22-569C4D38D637}" sibTransId="{FECCE7A7-C7BA-49D8-A93C-C3BEE8714873}"/>
    <dgm:cxn modelId="{968DB013-DC73-4488-B48E-AAA7E46843C8}" type="presOf" srcId="{01C2FFCB-6134-40B6-9C19-C96B0FA86BA6}" destId="{FF54113A-1ED8-416D-99C3-35890A77639E}" srcOrd="0" destOrd="0" presId="urn:microsoft.com/office/officeart/2005/8/layout/hierarchy1"/>
    <dgm:cxn modelId="{31D1A1AF-3EFA-4313-AC5E-2F0DC55BAA6E}" srcId="{9738ECCF-6110-43C7-AFDF-44F5483F43A2}" destId="{3C7BA0E3-A6AF-4E83-8DA5-939AC8C0AABF}" srcOrd="0" destOrd="0" parTransId="{5C69E9F9-B63D-4011-9F45-EBB5C5000D9D}" sibTransId="{71AADEEB-ED51-43B5-953E-ACED8240B9A6}"/>
    <dgm:cxn modelId="{55EA15CE-8972-4246-B498-B55F9B14544F}" type="presOf" srcId="{5AD09310-06A5-40CA-B2DD-A360C60E00B3}" destId="{D5CB30A9-BAA6-4579-ADD8-D842FBC761A6}" srcOrd="0" destOrd="0" presId="urn:microsoft.com/office/officeart/2005/8/layout/hierarchy1"/>
    <dgm:cxn modelId="{2E39BF1F-1260-4D70-8586-6720C16C78AB}" type="presOf" srcId="{1A9FC3E8-A39B-446E-BE2B-F02A131E75DD}" destId="{93126967-747E-4611-A0ED-9CA07492BFAB}" srcOrd="0" destOrd="0" presId="urn:microsoft.com/office/officeart/2005/8/layout/hierarchy1"/>
    <dgm:cxn modelId="{8B033AD9-A442-43CB-8E30-8E1F7D51133E}" srcId="{3C7BA0E3-A6AF-4E83-8DA5-939AC8C0AABF}" destId="{CAC036B6-CF5C-476C-9D61-12B7B3F07657}" srcOrd="0" destOrd="0" parTransId="{0A46F692-B895-45ED-925F-CFAB3A1299F0}" sibTransId="{A5697D48-99D4-4673-9902-AD374D53CFB6}"/>
    <dgm:cxn modelId="{DA14D30E-4990-4892-9F45-58C536E5CFF7}" type="presOf" srcId="{0F3BF44B-FAF5-4854-BD9E-755ADBC8786A}" destId="{6989383B-C3AB-45F0-A5A2-0F7A35E6B529}" srcOrd="0" destOrd="0" presId="urn:microsoft.com/office/officeart/2005/8/layout/hierarchy1"/>
    <dgm:cxn modelId="{0FD12D70-C18E-45D2-9538-C06742CA584C}" srcId="{70909CDF-749F-471D-94EE-1A796D654C92}" destId="{FC73DCB9-2C62-47F1-A1D5-0583B9F4E8EF}" srcOrd="0" destOrd="0" parTransId="{1A81472A-45E7-4035-8BF4-93D7B9CCDF4A}" sibTransId="{7E2FCDC3-04B9-4179-834C-68374EA271C9}"/>
    <dgm:cxn modelId="{4D5B70D5-F5BC-4510-886A-B3A5EF424B6E}" type="presOf" srcId="{79A4A025-9E1A-4DA3-888E-BF290C99BB35}" destId="{BA5F3176-6107-45A0-96A1-698B2B541853}" srcOrd="0" destOrd="0" presId="urn:microsoft.com/office/officeart/2005/8/layout/hierarchy1"/>
    <dgm:cxn modelId="{4D4A69AD-8BD8-4D4F-A73C-D2A29F29DCCC}" srcId="{EF3D8613-52FE-4315-A611-964A213499D8}" destId="{6F3412B8-C860-4953-A3AA-A95CCF5910F6}" srcOrd="0" destOrd="0" parTransId="{FD3D969A-F788-4C9B-91B4-A3F978E3717E}" sibTransId="{EBEF61A4-7565-43B7-B9B5-2DF4F9AE3112}"/>
    <dgm:cxn modelId="{2E3F5977-6EE0-4436-8BC2-5E14FFF6C361}" type="presOf" srcId="{1A81472A-45E7-4035-8BF4-93D7B9CCDF4A}" destId="{5B2EF2AA-790B-4EE3-857C-90BEB39679EB}" srcOrd="0" destOrd="0" presId="urn:microsoft.com/office/officeart/2005/8/layout/hierarchy1"/>
    <dgm:cxn modelId="{C2FE3DA8-2AB8-451C-834F-6271D35FD519}" type="presOf" srcId="{FEC73C48-2FA8-4DEE-B3D2-BE51B11AFB0E}" destId="{37543FB9-5200-4D01-A93F-F54901D80928}" srcOrd="0" destOrd="0" presId="urn:microsoft.com/office/officeart/2005/8/layout/hierarchy1"/>
    <dgm:cxn modelId="{68E762D9-39A3-4341-8DF3-74C75EA73C70}" type="presOf" srcId="{AFC056BB-F8FE-4E85-AF71-CB7FEE7808C6}" destId="{004CE512-2640-4C2B-A086-1DB586539524}" srcOrd="0" destOrd="0" presId="urn:microsoft.com/office/officeart/2005/8/layout/hierarchy1"/>
    <dgm:cxn modelId="{443B0B6C-D048-4F7E-9114-0665357793C5}" type="presOf" srcId="{CAE50070-6F58-49F6-8B63-A04D849CA71F}" destId="{12FD7157-C7E2-41CB-96C0-DDA1B1B8A344}" srcOrd="0" destOrd="0" presId="urn:microsoft.com/office/officeart/2005/8/layout/hierarchy1"/>
    <dgm:cxn modelId="{72A35218-E214-4341-8681-9EEFB9085412}" srcId="{E994C5C5-F873-442D-B517-5AC225B0781A}" destId="{70909CDF-749F-471D-94EE-1A796D654C92}" srcOrd="0" destOrd="0" parTransId="{5AD09310-06A5-40CA-B2DD-A360C60E00B3}" sibTransId="{2B520E90-CD16-421A-A0FD-07DD8BA80A3E}"/>
    <dgm:cxn modelId="{96380502-4BB5-4AB7-9E6B-14711D31AC54}" type="presOf" srcId="{8F9BCED1-F845-4F6E-82D4-DAE005282FB3}" destId="{B587D31C-A7E5-4D4A-AF93-9C3F03037240}" srcOrd="0" destOrd="0" presId="urn:microsoft.com/office/officeart/2005/8/layout/hierarchy1"/>
    <dgm:cxn modelId="{1C2A2C73-AA60-4D12-9C1E-E52AFC267BA5}" srcId="{CAC036B6-CF5C-476C-9D61-12B7B3F07657}" destId="{B2ED4EF4-4DD5-4851-BDA3-901DAAC35E33}" srcOrd="0" destOrd="0" parTransId="{C8511B08-AEDB-4C82-9A15-43F2AAFE7190}" sibTransId="{7304FCBF-9752-4703-9CC2-156DD2500069}"/>
    <dgm:cxn modelId="{27EAF3DC-5AB0-4FE1-9C7C-BD3F32239891}" type="presOf" srcId="{79CE375F-93A2-4D18-8F2F-12DAB5389FCE}" destId="{369E33BD-2E92-400E-B397-68E8E5845AFC}" srcOrd="0" destOrd="0" presId="urn:microsoft.com/office/officeart/2005/8/layout/hierarchy1"/>
    <dgm:cxn modelId="{653139CB-F0AF-4D48-884A-F9EECE45AD40}" srcId="{48BC34B0-7257-4B52-AF21-D8576B3F9AC3}" destId="{C62B798D-65EF-485B-ACF5-68CF7EC32801}" srcOrd="0" destOrd="0" parTransId="{EE4CA180-958A-4A73-86C4-5E49FA573E74}" sibTransId="{036A377D-ED15-45A8-B5A2-20719D786E5F}"/>
    <dgm:cxn modelId="{9A7E73BB-26F3-4F0A-862F-49B8F3807BBD}" type="presOf" srcId="{0A46F692-B895-45ED-925F-CFAB3A1299F0}" destId="{24F303A7-F4BA-4F8F-A31C-0D9C08248A40}" srcOrd="0" destOrd="0" presId="urn:microsoft.com/office/officeart/2005/8/layout/hierarchy1"/>
    <dgm:cxn modelId="{9A8A71BE-F663-4CA0-B67A-2A83BC1B6142}" type="presOf" srcId="{C62B798D-65EF-485B-ACF5-68CF7EC32801}" destId="{4465D460-0074-48D4-A16B-117DE3E24297}" srcOrd="0" destOrd="0" presId="urn:microsoft.com/office/officeart/2005/8/layout/hierarchy1"/>
    <dgm:cxn modelId="{60C50249-764F-47D1-982C-AB60BD5CB056}" type="presOf" srcId="{F1D0D9A9-2BDE-4D0E-B62D-D79FDC2B7332}" destId="{78880026-DD2F-4D51-9A3B-770DCD21B894}" srcOrd="0" destOrd="0" presId="urn:microsoft.com/office/officeart/2005/8/layout/hierarchy1"/>
    <dgm:cxn modelId="{3A50109D-79B0-4E33-9C96-498FCA3C585E}" type="presOf" srcId="{CAA20A62-08D2-4E83-8F2E-6A047226A228}" destId="{E920C5A9-E8AF-4ED8-BC6F-F4B1E3BBA722}" srcOrd="0" destOrd="0" presId="urn:microsoft.com/office/officeart/2005/8/layout/hierarchy1"/>
    <dgm:cxn modelId="{8E900F9B-6AD3-4A66-AC05-E52C2CEADDCD}" type="presOf" srcId="{5C69E9F9-B63D-4011-9F45-EBB5C5000D9D}" destId="{40D48F03-5EB4-46C2-BAAE-A95C4BCB02E3}" srcOrd="0" destOrd="0" presId="urn:microsoft.com/office/officeart/2005/8/layout/hierarchy1"/>
    <dgm:cxn modelId="{BBACEE59-3110-4606-A29F-F3D5B75F645D}" srcId="{6F3412B8-C860-4953-A3AA-A95CCF5910F6}" destId="{7B38448F-495F-4C70-985F-A6193778D0CF}" srcOrd="0" destOrd="0" parTransId="{D0222EC3-9996-449D-81AC-2428B2F2FA9E}" sibTransId="{56639C8C-B6D2-4674-A930-F97F28087B0C}"/>
    <dgm:cxn modelId="{3B37E130-0E83-4DD1-8D32-973F359B5943}" type="presOf" srcId="{33545A57-A087-455F-B23F-229096027EA3}" destId="{9F8A5BD5-3CCE-4B91-8F23-6150C7BF1AB1}" srcOrd="0" destOrd="0" presId="urn:microsoft.com/office/officeart/2005/8/layout/hierarchy1"/>
    <dgm:cxn modelId="{A9AC87BE-284C-44AE-A1C8-8182D01947FB}" type="presOf" srcId="{CB30B5E3-0193-42FE-88AC-223BDD700824}" destId="{0148EDA7-4AB1-43DA-BBEF-EB9166D79338}" srcOrd="0" destOrd="0" presId="urn:microsoft.com/office/officeart/2005/8/layout/hierarchy1"/>
    <dgm:cxn modelId="{048A91FF-3352-4782-94FB-333EC60B1F3E}" type="presOf" srcId="{FD3D969A-F788-4C9B-91B4-A3F978E3717E}" destId="{77C8A22D-1601-4312-AD7E-AF9D969D8AC3}" srcOrd="0" destOrd="0" presId="urn:microsoft.com/office/officeart/2005/8/layout/hierarchy1"/>
    <dgm:cxn modelId="{9F077974-5AF4-4DCE-88E7-BC0A60E30CB2}" type="presOf" srcId="{F2C398E7-6865-4F06-83E9-6AE67256961F}" destId="{B7AB1C6A-7720-4F6E-96C2-9A9A21C3DED2}" srcOrd="0" destOrd="0" presId="urn:microsoft.com/office/officeart/2005/8/layout/hierarchy1"/>
    <dgm:cxn modelId="{A8E7A238-8ADB-4B14-8234-2F7426E27ADB}" srcId="{B2ED4EF4-4DD5-4851-BDA3-901DAAC35E33}" destId="{F2C398E7-6865-4F06-83E9-6AE67256961F}" srcOrd="0" destOrd="0" parTransId="{5A882BAA-D6D4-42FE-B093-9194D9AB4696}" sibTransId="{2C6E6085-96A8-438A-A539-86EA238321C5}"/>
    <dgm:cxn modelId="{A31692F7-D9C4-42C1-8325-A1C31A0BE9E0}" type="presOf" srcId="{CAC036B6-CF5C-476C-9D61-12B7B3F07657}" destId="{5D8217BA-238E-4CDC-8BD2-C5BA098F70C1}" srcOrd="0" destOrd="0" presId="urn:microsoft.com/office/officeart/2005/8/layout/hierarchy1"/>
    <dgm:cxn modelId="{60145711-BA59-44C6-8412-22C23746CB5D}" type="presOf" srcId="{C260A9B2-E098-4E9C-9BD9-E694C4B90B76}" destId="{744F4A79-82AE-4E4A-B4FD-8B3017DAC28F}" srcOrd="0" destOrd="0" presId="urn:microsoft.com/office/officeart/2005/8/layout/hierarchy1"/>
    <dgm:cxn modelId="{00013FBD-5AA8-4E80-9D61-64B2491B8CAF}" srcId="{C62B798D-65EF-485B-ACF5-68CF7EC32801}" destId="{10F0BA32-149C-44DF-BCAA-E9B75C809D4E}" srcOrd="1" destOrd="0" parTransId="{C260A9B2-E098-4E9C-9BD9-E694C4B90B76}" sibTransId="{D68B13EA-1852-4C94-B37C-7CF33AEF20F9}"/>
    <dgm:cxn modelId="{D43ECD0C-E940-4B54-A399-D3988575932B}" type="presOf" srcId="{664E9DD8-16CD-4D09-B4B6-EEBFCDCC1996}" destId="{76380922-0DC4-4857-9F74-42D8F251712C}" srcOrd="0" destOrd="0" presId="urn:microsoft.com/office/officeart/2005/8/layout/hierarchy1"/>
    <dgm:cxn modelId="{83A8202A-A977-4F84-A58E-B3E2DA838EEC}" srcId="{AF59065C-D1D0-4FED-ADB5-582B070396C1}" destId="{AFC056BB-F8FE-4E85-AF71-CB7FEE7808C6}" srcOrd="0" destOrd="0" parTransId="{3A0DFA76-4055-4F56-95ED-15492E903B1E}" sibTransId="{E1BB7439-C459-42E0-BEE0-015F94CED202}"/>
    <dgm:cxn modelId="{FF6DA89F-63A7-4E32-AB51-0C9C80525C14}" type="presOf" srcId="{63DAB7AB-CE90-4BE4-B410-6DDA2E9DF983}" destId="{A41353A5-9403-43AB-88D1-7D2204473554}" srcOrd="0" destOrd="0" presId="urn:microsoft.com/office/officeart/2005/8/layout/hierarchy1"/>
    <dgm:cxn modelId="{E91BE0C0-18A9-4242-B247-32B6E7BB9F7D}" type="presOf" srcId="{6F3412B8-C860-4953-A3AA-A95CCF5910F6}" destId="{EDEB9BF9-1D9E-4087-92BB-8448FC6F2C8D}" srcOrd="0" destOrd="0" presId="urn:microsoft.com/office/officeart/2005/8/layout/hierarchy1"/>
    <dgm:cxn modelId="{18F31805-EF9C-4A0C-A735-1D104963B110}" type="presOf" srcId="{1AB1DA3F-59D5-46E1-87E4-81BFA07DEAFE}" destId="{A0D20FC1-46B2-4F50-A9D4-A66E2518679E}" srcOrd="0" destOrd="0" presId="urn:microsoft.com/office/officeart/2005/8/layout/hierarchy1"/>
    <dgm:cxn modelId="{8A714C25-7A9A-4089-A02A-1AEF91DD8C17}" type="presOf" srcId="{5A882BAA-D6D4-42FE-B093-9194D9AB4696}" destId="{701774E0-BD4D-4698-B41C-0B89F3C4C47D}" srcOrd="0" destOrd="0" presId="urn:microsoft.com/office/officeart/2005/8/layout/hierarchy1"/>
    <dgm:cxn modelId="{CDAEA895-CAD8-4DBE-A9DE-3F7C734C39DC}" srcId="{FC73DCB9-2C62-47F1-A1D5-0583B9F4E8EF}" destId="{9738ECCF-6110-43C7-AFDF-44F5483F43A2}" srcOrd="0" destOrd="0" parTransId="{79CE375F-93A2-4D18-8F2F-12DAB5389FCE}" sibTransId="{89CB4EDA-B50E-4CA3-8E6C-AE964607F2B0}"/>
    <dgm:cxn modelId="{E4E0C4AC-0730-45AF-91A0-0232D3E9224C}" srcId="{10F0BA32-149C-44DF-BCAA-E9B75C809D4E}" destId="{E994C5C5-F873-442D-B517-5AC225B0781A}" srcOrd="1" destOrd="0" parTransId="{2CFB4093-D9F5-40D5-A32A-AF13AC81518C}" sibTransId="{472D234D-38F4-4964-99E3-662FF65F775B}"/>
    <dgm:cxn modelId="{2E14A385-D37B-4D02-BDF7-FE404095DFC5}" type="presOf" srcId="{7B38448F-495F-4C70-985F-A6193778D0CF}" destId="{5D16975B-3F03-44C6-BF1A-313DEFFB0F81}" srcOrd="0" destOrd="0" presId="urn:microsoft.com/office/officeart/2005/8/layout/hierarchy1"/>
    <dgm:cxn modelId="{543EF5B3-76C6-4461-A318-F030A6DA4A55}" type="presOf" srcId="{3A0DFA76-4055-4F56-95ED-15492E903B1E}" destId="{E3FD9A9E-1A7D-4944-806B-4206A76A2CA9}" srcOrd="0" destOrd="0" presId="urn:microsoft.com/office/officeart/2005/8/layout/hierarchy1"/>
    <dgm:cxn modelId="{EDFC0926-31CF-40BC-9500-E9E76C793F21}" type="presOf" srcId="{48BC34B0-7257-4B52-AF21-D8576B3F9AC3}" destId="{FF3335B4-7623-4A1C-BF19-178E7BB63083}" srcOrd="0" destOrd="0" presId="urn:microsoft.com/office/officeart/2005/8/layout/hierarchy1"/>
    <dgm:cxn modelId="{591D7F0C-358B-414C-A9F5-DEF6FBF6DD35}" type="presOf" srcId="{E5D18277-7B47-44F0-AFB9-00F14ABA43F7}" destId="{7B32D2C7-D990-4160-88F9-52F7760C25AC}" srcOrd="0" destOrd="0" presId="urn:microsoft.com/office/officeart/2005/8/layout/hierarchy1"/>
    <dgm:cxn modelId="{5AD80215-23D4-4685-90B0-4E2BFC28D55F}" type="presOf" srcId="{EF3D8613-52FE-4315-A611-964A213499D8}" destId="{AFB886D1-DBFF-4D74-A7E4-BC59A7A49023}" srcOrd="0" destOrd="0" presId="urn:microsoft.com/office/officeart/2005/8/layout/hierarchy1"/>
    <dgm:cxn modelId="{40AD1B4C-B460-447E-8CFA-EDAD47EFF45D}" srcId="{10F0BA32-149C-44DF-BCAA-E9B75C809D4E}" destId="{1AB1DA3F-59D5-46E1-87E4-81BFA07DEAFE}" srcOrd="0" destOrd="0" parTransId="{476FAD76-14F2-45B2-98ED-33C3C0329B44}" sibTransId="{8DE3655E-8BD1-4465-96BF-DF873F2FEF45}"/>
    <dgm:cxn modelId="{5F455120-E26C-420B-9BBE-3FE7A5E656A8}" type="presOf" srcId="{C8511B08-AEDB-4C82-9A15-43F2AAFE7190}" destId="{B718023E-70A1-4301-80B0-70CEA3C8CA8F}" srcOrd="0" destOrd="0" presId="urn:microsoft.com/office/officeart/2005/8/layout/hierarchy1"/>
    <dgm:cxn modelId="{90FC309A-076A-4966-A258-AC4BEEAD86BF}" type="presOf" srcId="{FC73DCB9-2C62-47F1-A1D5-0583B9F4E8EF}" destId="{AD0726FE-4143-42CF-B6BD-E16689AFB369}" srcOrd="0" destOrd="0" presId="urn:microsoft.com/office/officeart/2005/8/layout/hierarchy1"/>
    <dgm:cxn modelId="{F05F27BB-32CC-4DCB-9150-D2B4D72BE180}" type="presOf" srcId="{CF10A8A7-9630-42CC-8E4F-E7808CEF0AF2}" destId="{A2E04779-CD0A-4523-8C3A-A879FA10151B}" srcOrd="0" destOrd="0" presId="urn:microsoft.com/office/officeart/2005/8/layout/hierarchy1"/>
    <dgm:cxn modelId="{BCEDE20A-752B-48E2-8122-B0790DBB5E15}" type="presOf" srcId="{B2ED4EF4-4DD5-4851-BDA3-901DAAC35E33}" destId="{8EEE53D1-0ABC-4A84-8CDC-396A731E7220}" srcOrd="0" destOrd="0" presId="urn:microsoft.com/office/officeart/2005/8/layout/hierarchy1"/>
    <dgm:cxn modelId="{8B485C83-DCEA-467C-969A-6FC58CB4D02F}" type="presOf" srcId="{266C1173-138D-454D-8647-535E87256ADC}" destId="{C8D261B8-0C7F-4BDB-95AE-90CAAD473925}" srcOrd="0" destOrd="0" presId="urn:microsoft.com/office/officeart/2005/8/layout/hierarchy1"/>
    <dgm:cxn modelId="{18798764-259B-4BA7-972B-D3FAFD7277B3}" type="presOf" srcId="{70909CDF-749F-471D-94EE-1A796D654C92}" destId="{C52EE3D0-20E9-47AA-B50D-CD58091A72E0}" srcOrd="0" destOrd="0" presId="urn:microsoft.com/office/officeart/2005/8/layout/hierarchy1"/>
    <dgm:cxn modelId="{B3364493-B97F-409F-AE11-998C47FDB9B6}" type="presOf" srcId="{9738ECCF-6110-43C7-AFDF-44F5483F43A2}" destId="{FBAD2770-0635-4BD5-A92B-58C0288CDC36}" srcOrd="0" destOrd="0" presId="urn:microsoft.com/office/officeart/2005/8/layout/hierarchy1"/>
    <dgm:cxn modelId="{7D90D698-81CC-4819-A72E-E7ED7B2D52B8}" type="presOf" srcId="{10F0BA32-149C-44DF-BCAA-E9B75C809D4E}" destId="{B5A1E995-9F8C-475B-AD68-F0B06A2C3E70}" srcOrd="0" destOrd="0" presId="urn:microsoft.com/office/officeart/2005/8/layout/hierarchy1"/>
    <dgm:cxn modelId="{A9071098-9674-43FD-889D-4464346E35BE}" type="presParOf" srcId="{FF3335B4-7623-4A1C-BF19-178E7BB63083}" destId="{609BCD26-5194-4986-9858-AC6A441E9A13}" srcOrd="0" destOrd="0" presId="urn:microsoft.com/office/officeart/2005/8/layout/hierarchy1"/>
    <dgm:cxn modelId="{4277C9A6-4C8B-429D-8E86-F57154484314}" type="presParOf" srcId="{609BCD26-5194-4986-9858-AC6A441E9A13}" destId="{BD21B45B-2369-447E-89F7-6C3102C74F8D}" srcOrd="0" destOrd="0" presId="urn:microsoft.com/office/officeart/2005/8/layout/hierarchy1"/>
    <dgm:cxn modelId="{9033D041-4C67-4766-8749-FC52646ACAA3}" type="presParOf" srcId="{BD21B45B-2369-447E-89F7-6C3102C74F8D}" destId="{AFDB2B9F-3033-4D76-A363-AB5FDE4DE6CC}" srcOrd="0" destOrd="0" presId="urn:microsoft.com/office/officeart/2005/8/layout/hierarchy1"/>
    <dgm:cxn modelId="{B14356ED-3188-46D9-B8F5-D30FE12037D3}" type="presParOf" srcId="{BD21B45B-2369-447E-89F7-6C3102C74F8D}" destId="{4465D460-0074-48D4-A16B-117DE3E24297}" srcOrd="1" destOrd="0" presId="urn:microsoft.com/office/officeart/2005/8/layout/hierarchy1"/>
    <dgm:cxn modelId="{8FBB50BB-656F-49C3-97F3-9F8C96D8C68B}" type="presParOf" srcId="{609BCD26-5194-4986-9858-AC6A441E9A13}" destId="{841FCD1D-3231-4D80-A1E9-775822EF1DDA}" srcOrd="1" destOrd="0" presId="urn:microsoft.com/office/officeart/2005/8/layout/hierarchy1"/>
    <dgm:cxn modelId="{925DDC54-CCA5-43C5-9302-062436C48856}" type="presParOf" srcId="{841FCD1D-3231-4D80-A1E9-775822EF1DDA}" destId="{E920C5A9-E8AF-4ED8-BC6F-F4B1E3BBA722}" srcOrd="0" destOrd="0" presId="urn:microsoft.com/office/officeart/2005/8/layout/hierarchy1"/>
    <dgm:cxn modelId="{EF39F0DC-6953-4CD7-BD47-EF2BD976664C}" type="presParOf" srcId="{841FCD1D-3231-4D80-A1E9-775822EF1DDA}" destId="{96C6DADD-057A-4FBD-947F-DA3A184FD71B}" srcOrd="1" destOrd="0" presId="urn:microsoft.com/office/officeart/2005/8/layout/hierarchy1"/>
    <dgm:cxn modelId="{27D3C413-0FE4-4B7F-910C-ABB2C911EF3A}" type="presParOf" srcId="{96C6DADD-057A-4FBD-947F-DA3A184FD71B}" destId="{0630972D-3C21-4C33-BFC1-D9E7B5A5FFF2}" srcOrd="0" destOrd="0" presId="urn:microsoft.com/office/officeart/2005/8/layout/hierarchy1"/>
    <dgm:cxn modelId="{798B8F4B-6232-40E9-AFE1-02738A462811}" type="presParOf" srcId="{0630972D-3C21-4C33-BFC1-D9E7B5A5FFF2}" destId="{47A47424-93C3-4E0E-8107-584A3CDA933F}" srcOrd="0" destOrd="0" presId="urn:microsoft.com/office/officeart/2005/8/layout/hierarchy1"/>
    <dgm:cxn modelId="{5E3873E7-EEB2-4C0C-8D1C-B9D81A817BDA}" type="presParOf" srcId="{0630972D-3C21-4C33-BFC1-D9E7B5A5FFF2}" destId="{78880026-DD2F-4D51-9A3B-770DCD21B894}" srcOrd="1" destOrd="0" presId="urn:microsoft.com/office/officeart/2005/8/layout/hierarchy1"/>
    <dgm:cxn modelId="{068C906B-BCF6-4ECE-9D58-161A6E2E96CA}" type="presParOf" srcId="{96C6DADD-057A-4FBD-947F-DA3A184FD71B}" destId="{A1383DF5-E431-49FD-8DC0-FAF5A88D4268}" srcOrd="1" destOrd="0" presId="urn:microsoft.com/office/officeart/2005/8/layout/hierarchy1"/>
    <dgm:cxn modelId="{187EA58B-2DAA-443F-873C-29870BB18A62}" type="presParOf" srcId="{A1383DF5-E431-49FD-8DC0-FAF5A88D4268}" destId="{6989383B-C3AB-45F0-A5A2-0F7A35E6B529}" srcOrd="0" destOrd="0" presId="urn:microsoft.com/office/officeart/2005/8/layout/hierarchy1"/>
    <dgm:cxn modelId="{12B0F63C-85A5-4A4D-A1EC-FBAA06236DE9}" type="presParOf" srcId="{A1383DF5-E431-49FD-8DC0-FAF5A88D4268}" destId="{2A23D127-6590-4BDA-B1A8-8C89F9E0ACBF}" srcOrd="1" destOrd="0" presId="urn:microsoft.com/office/officeart/2005/8/layout/hierarchy1"/>
    <dgm:cxn modelId="{A6FCF58B-4324-440E-9C57-3A2C90BDCDF0}" type="presParOf" srcId="{2A23D127-6590-4BDA-B1A8-8C89F9E0ACBF}" destId="{D427AEC8-C4D0-45E4-A671-8D156F050A8C}" srcOrd="0" destOrd="0" presId="urn:microsoft.com/office/officeart/2005/8/layout/hierarchy1"/>
    <dgm:cxn modelId="{372B4E87-75C8-4020-B9F1-DCCFD8D1C7B7}" type="presParOf" srcId="{D427AEC8-C4D0-45E4-A671-8D156F050A8C}" destId="{B64B4DC3-ED29-4D71-9FBB-FC33646DC8FF}" srcOrd="0" destOrd="0" presId="urn:microsoft.com/office/officeart/2005/8/layout/hierarchy1"/>
    <dgm:cxn modelId="{856BBD3F-BA9F-4B5C-9F43-91D130D9A056}" type="presParOf" srcId="{D427AEC8-C4D0-45E4-A671-8D156F050A8C}" destId="{76380922-0DC4-4857-9F74-42D8F251712C}" srcOrd="1" destOrd="0" presId="urn:microsoft.com/office/officeart/2005/8/layout/hierarchy1"/>
    <dgm:cxn modelId="{66B8DCE7-DE0A-4B67-A138-881471CDB4BB}" type="presParOf" srcId="{2A23D127-6590-4BDA-B1A8-8C89F9E0ACBF}" destId="{CB247648-9465-4EF3-926F-63DE6932A2A6}" srcOrd="1" destOrd="0" presId="urn:microsoft.com/office/officeart/2005/8/layout/hierarchy1"/>
    <dgm:cxn modelId="{B39E1FF9-12C0-4EC5-AF06-2F54ECF96D8D}" type="presParOf" srcId="{CB247648-9465-4EF3-926F-63DE6932A2A6}" destId="{0148EDA7-4AB1-43DA-BBEF-EB9166D79338}" srcOrd="0" destOrd="0" presId="urn:microsoft.com/office/officeart/2005/8/layout/hierarchy1"/>
    <dgm:cxn modelId="{4FAA516D-BF1F-4B79-A159-3713AF24A23A}" type="presParOf" srcId="{CB247648-9465-4EF3-926F-63DE6932A2A6}" destId="{3A5630D5-93DC-46DA-8B1A-D7DAD9EF183C}" srcOrd="1" destOrd="0" presId="urn:microsoft.com/office/officeart/2005/8/layout/hierarchy1"/>
    <dgm:cxn modelId="{9782202C-3D4D-4E40-AFEF-F5A1B04B58F6}" type="presParOf" srcId="{3A5630D5-93DC-46DA-8B1A-D7DAD9EF183C}" destId="{6F8256CD-3EE0-4F36-BA9E-B8B0438C0B38}" srcOrd="0" destOrd="0" presId="urn:microsoft.com/office/officeart/2005/8/layout/hierarchy1"/>
    <dgm:cxn modelId="{A2E5AA63-2793-4836-82F6-34FB1B1479B8}" type="presParOf" srcId="{6F8256CD-3EE0-4F36-BA9E-B8B0438C0B38}" destId="{E4C0AA83-87A6-4882-AB9F-92DD3C19BEB6}" srcOrd="0" destOrd="0" presId="urn:microsoft.com/office/officeart/2005/8/layout/hierarchy1"/>
    <dgm:cxn modelId="{834570D2-67EF-4EE1-88C5-71ADD00C3167}" type="presParOf" srcId="{6F8256CD-3EE0-4F36-BA9E-B8B0438C0B38}" destId="{FCC8D59B-280C-44A8-BE9B-E3AEB2A64A29}" srcOrd="1" destOrd="0" presId="urn:microsoft.com/office/officeart/2005/8/layout/hierarchy1"/>
    <dgm:cxn modelId="{0899A044-34DD-47A3-A2DF-598F9BF0A529}" type="presParOf" srcId="{3A5630D5-93DC-46DA-8B1A-D7DAD9EF183C}" destId="{9621FA61-90F7-401A-BAE1-D1DB637DF0FE}" srcOrd="1" destOrd="0" presId="urn:microsoft.com/office/officeart/2005/8/layout/hierarchy1"/>
    <dgm:cxn modelId="{AE77CF30-A81B-416F-ADB5-298EE012BA31}" type="presParOf" srcId="{9621FA61-90F7-401A-BAE1-D1DB637DF0FE}" destId="{E3FD9A9E-1A7D-4944-806B-4206A76A2CA9}" srcOrd="0" destOrd="0" presId="urn:microsoft.com/office/officeart/2005/8/layout/hierarchy1"/>
    <dgm:cxn modelId="{47BEA37A-0EA0-4BD4-8809-B4764A4006E0}" type="presParOf" srcId="{9621FA61-90F7-401A-BAE1-D1DB637DF0FE}" destId="{EB751254-6ED1-4C0D-870C-28D0D9AB1AEC}" srcOrd="1" destOrd="0" presId="urn:microsoft.com/office/officeart/2005/8/layout/hierarchy1"/>
    <dgm:cxn modelId="{C03A1E51-5A0A-4B29-8062-EBC77A8B617D}" type="presParOf" srcId="{EB751254-6ED1-4C0D-870C-28D0D9AB1AEC}" destId="{2B0B3301-20F2-47F9-A253-1EF69008C38E}" srcOrd="0" destOrd="0" presId="urn:microsoft.com/office/officeart/2005/8/layout/hierarchy1"/>
    <dgm:cxn modelId="{53EF8E28-8BE4-4F78-87A3-6657BBCEDC71}" type="presParOf" srcId="{2B0B3301-20F2-47F9-A253-1EF69008C38E}" destId="{19437A2C-318D-4FE4-8307-C586FF641E06}" srcOrd="0" destOrd="0" presId="urn:microsoft.com/office/officeart/2005/8/layout/hierarchy1"/>
    <dgm:cxn modelId="{2B937F58-77F1-49BF-A757-27128655B19D}" type="presParOf" srcId="{2B0B3301-20F2-47F9-A253-1EF69008C38E}" destId="{004CE512-2640-4C2B-A086-1DB586539524}" srcOrd="1" destOrd="0" presId="urn:microsoft.com/office/officeart/2005/8/layout/hierarchy1"/>
    <dgm:cxn modelId="{E776DC9F-1DEE-4EBE-89CD-9A2ADA1B8ACE}" type="presParOf" srcId="{EB751254-6ED1-4C0D-870C-28D0D9AB1AEC}" destId="{D12DFDEF-942A-4003-8F59-3B04EF9C6674}" srcOrd="1" destOrd="0" presId="urn:microsoft.com/office/officeart/2005/8/layout/hierarchy1"/>
    <dgm:cxn modelId="{BDD7FCCF-C179-4C05-9463-AC1EAB8DB6FD}" type="presParOf" srcId="{D12DFDEF-942A-4003-8F59-3B04EF9C6674}" destId="{8E319CC1-6765-41D0-B95D-59A36205052A}" srcOrd="0" destOrd="0" presId="urn:microsoft.com/office/officeart/2005/8/layout/hierarchy1"/>
    <dgm:cxn modelId="{45D86809-C29A-4020-94E9-9469E6CB239C}" type="presParOf" srcId="{D12DFDEF-942A-4003-8F59-3B04EF9C6674}" destId="{657C4566-254D-4924-A13D-92FCDDA053ED}" srcOrd="1" destOrd="0" presId="urn:microsoft.com/office/officeart/2005/8/layout/hierarchy1"/>
    <dgm:cxn modelId="{5CC570EA-94A6-4698-AB4D-034FFD63236B}" type="presParOf" srcId="{657C4566-254D-4924-A13D-92FCDDA053ED}" destId="{4CC90251-09DE-4CAF-ABFA-675C01FD8210}" srcOrd="0" destOrd="0" presId="urn:microsoft.com/office/officeart/2005/8/layout/hierarchy1"/>
    <dgm:cxn modelId="{62AD0B91-AAC0-4271-99C9-4954535DB181}" type="presParOf" srcId="{4CC90251-09DE-4CAF-ABFA-675C01FD8210}" destId="{7C388E48-3F2F-4695-B49D-13E776CC0177}" srcOrd="0" destOrd="0" presId="urn:microsoft.com/office/officeart/2005/8/layout/hierarchy1"/>
    <dgm:cxn modelId="{0482F998-2025-4994-9C91-DD38D08784E4}" type="presParOf" srcId="{4CC90251-09DE-4CAF-ABFA-675C01FD8210}" destId="{BA5F3176-6107-45A0-96A1-698B2B541853}" srcOrd="1" destOrd="0" presId="urn:microsoft.com/office/officeart/2005/8/layout/hierarchy1"/>
    <dgm:cxn modelId="{56788FB3-E4D1-4C04-A038-E5E12316B52E}" type="presParOf" srcId="{657C4566-254D-4924-A13D-92FCDDA053ED}" destId="{F0E88E1D-FEC9-4A62-B4C3-C9A5952917B9}" srcOrd="1" destOrd="0" presId="urn:microsoft.com/office/officeart/2005/8/layout/hierarchy1"/>
    <dgm:cxn modelId="{A0556C59-86A3-4772-AB57-3E162C481842}" type="presParOf" srcId="{F0E88E1D-FEC9-4A62-B4C3-C9A5952917B9}" destId="{A41353A5-9403-43AB-88D1-7D2204473554}" srcOrd="0" destOrd="0" presId="urn:microsoft.com/office/officeart/2005/8/layout/hierarchy1"/>
    <dgm:cxn modelId="{4FD05D25-B3F1-42D0-A620-485769CBAF0A}" type="presParOf" srcId="{F0E88E1D-FEC9-4A62-B4C3-C9A5952917B9}" destId="{5660F54B-88E9-49D0-B5C1-C911CE664F47}" srcOrd="1" destOrd="0" presId="urn:microsoft.com/office/officeart/2005/8/layout/hierarchy1"/>
    <dgm:cxn modelId="{11A30023-5302-4F7C-A681-F9680FE16B35}" type="presParOf" srcId="{5660F54B-88E9-49D0-B5C1-C911CE664F47}" destId="{A3553872-56E0-44BE-A0F1-F7CC941852A1}" srcOrd="0" destOrd="0" presId="urn:microsoft.com/office/officeart/2005/8/layout/hierarchy1"/>
    <dgm:cxn modelId="{CB04EDF3-0E83-4DB9-844D-F2B47471FD11}" type="presParOf" srcId="{A3553872-56E0-44BE-A0F1-F7CC941852A1}" destId="{14D368E4-DA57-4A96-93E8-86E20D24BE6A}" srcOrd="0" destOrd="0" presId="urn:microsoft.com/office/officeart/2005/8/layout/hierarchy1"/>
    <dgm:cxn modelId="{103DF77D-29D7-4B96-BE6C-3D92A112F496}" type="presParOf" srcId="{A3553872-56E0-44BE-A0F1-F7CC941852A1}" destId="{B587D31C-A7E5-4D4A-AF93-9C3F03037240}" srcOrd="1" destOrd="0" presId="urn:microsoft.com/office/officeart/2005/8/layout/hierarchy1"/>
    <dgm:cxn modelId="{763CAF84-E1E6-4C02-B61A-DDF7FF2AC035}" type="presParOf" srcId="{5660F54B-88E9-49D0-B5C1-C911CE664F47}" destId="{FFB87AA5-1613-422D-A3F0-8F3FA8D25009}" srcOrd="1" destOrd="0" presId="urn:microsoft.com/office/officeart/2005/8/layout/hierarchy1"/>
    <dgm:cxn modelId="{3B86877A-A9D8-4CBD-BC7B-A80C2605A227}" type="presParOf" srcId="{841FCD1D-3231-4D80-A1E9-775822EF1DDA}" destId="{744F4A79-82AE-4E4A-B4FD-8B3017DAC28F}" srcOrd="2" destOrd="0" presId="urn:microsoft.com/office/officeart/2005/8/layout/hierarchy1"/>
    <dgm:cxn modelId="{D0BD6677-526D-4B2B-A874-4163898B2C95}" type="presParOf" srcId="{841FCD1D-3231-4D80-A1E9-775822EF1DDA}" destId="{D5D89C06-5397-481B-9D94-26D8CCDC2937}" srcOrd="3" destOrd="0" presId="urn:microsoft.com/office/officeart/2005/8/layout/hierarchy1"/>
    <dgm:cxn modelId="{21AA8C92-ECB0-4C77-B8BD-CBD2DBB6029B}" type="presParOf" srcId="{D5D89C06-5397-481B-9D94-26D8CCDC2937}" destId="{4A942646-BC55-4F91-9B6C-34F22ECC26AC}" srcOrd="0" destOrd="0" presId="urn:microsoft.com/office/officeart/2005/8/layout/hierarchy1"/>
    <dgm:cxn modelId="{8E90AB3B-B60B-4B22-904B-EF62255C7848}" type="presParOf" srcId="{4A942646-BC55-4F91-9B6C-34F22ECC26AC}" destId="{30D69D54-1774-4900-A6FD-71220F72F23D}" srcOrd="0" destOrd="0" presId="urn:microsoft.com/office/officeart/2005/8/layout/hierarchy1"/>
    <dgm:cxn modelId="{1F073257-96FE-443E-954B-2711CB864A4C}" type="presParOf" srcId="{4A942646-BC55-4F91-9B6C-34F22ECC26AC}" destId="{B5A1E995-9F8C-475B-AD68-F0B06A2C3E70}" srcOrd="1" destOrd="0" presId="urn:microsoft.com/office/officeart/2005/8/layout/hierarchy1"/>
    <dgm:cxn modelId="{0AAC450C-A659-4C48-A0EF-7AEE117E230C}" type="presParOf" srcId="{D5D89C06-5397-481B-9D94-26D8CCDC2937}" destId="{8BCB2E64-568C-45E6-B3B0-90C2F7B41E97}" srcOrd="1" destOrd="0" presId="urn:microsoft.com/office/officeart/2005/8/layout/hierarchy1"/>
    <dgm:cxn modelId="{A70E9BE4-BB5B-46F5-9043-27CF312976FA}" type="presParOf" srcId="{8BCB2E64-568C-45E6-B3B0-90C2F7B41E97}" destId="{CB99F4F2-3C36-4AC7-A53B-574967EE99B6}" srcOrd="0" destOrd="0" presId="urn:microsoft.com/office/officeart/2005/8/layout/hierarchy1"/>
    <dgm:cxn modelId="{56D5A441-DAD9-4257-82CF-F88218F16F8B}" type="presParOf" srcId="{8BCB2E64-568C-45E6-B3B0-90C2F7B41E97}" destId="{F3F60515-19C0-4A36-9366-882D6A2109BA}" srcOrd="1" destOrd="0" presId="urn:microsoft.com/office/officeart/2005/8/layout/hierarchy1"/>
    <dgm:cxn modelId="{C09C1338-A27F-4FB8-BA98-90875B09A409}" type="presParOf" srcId="{F3F60515-19C0-4A36-9366-882D6A2109BA}" destId="{EA310E4A-DCC2-4F47-90DD-410EA197237C}" srcOrd="0" destOrd="0" presId="urn:microsoft.com/office/officeart/2005/8/layout/hierarchy1"/>
    <dgm:cxn modelId="{E4702F12-641A-4480-9F0F-20B636CEE6F0}" type="presParOf" srcId="{EA310E4A-DCC2-4F47-90DD-410EA197237C}" destId="{6856E643-0575-4FA9-853E-0DEEC9B329DB}" srcOrd="0" destOrd="0" presId="urn:microsoft.com/office/officeart/2005/8/layout/hierarchy1"/>
    <dgm:cxn modelId="{B86FCB85-2ACE-4347-B9BD-FCB6892B3BD8}" type="presParOf" srcId="{EA310E4A-DCC2-4F47-90DD-410EA197237C}" destId="{A0D20FC1-46B2-4F50-A9D4-A66E2518679E}" srcOrd="1" destOrd="0" presId="urn:microsoft.com/office/officeart/2005/8/layout/hierarchy1"/>
    <dgm:cxn modelId="{69740FFC-433E-4CE6-8848-8BA51C0135EB}" type="presParOf" srcId="{F3F60515-19C0-4A36-9366-882D6A2109BA}" destId="{22AD2583-0724-4442-BD75-7B7D04DD5F18}" srcOrd="1" destOrd="0" presId="urn:microsoft.com/office/officeart/2005/8/layout/hierarchy1"/>
    <dgm:cxn modelId="{FFBD430F-2E69-4231-A7FD-6798D74569EF}" type="presParOf" srcId="{22AD2583-0724-4442-BD75-7B7D04DD5F18}" destId="{93126967-747E-4611-A0ED-9CA07492BFAB}" srcOrd="0" destOrd="0" presId="urn:microsoft.com/office/officeart/2005/8/layout/hierarchy1"/>
    <dgm:cxn modelId="{AC1D34F1-57B0-43D8-B92D-588F8E4D0CD5}" type="presParOf" srcId="{22AD2583-0724-4442-BD75-7B7D04DD5F18}" destId="{8CE439E1-A64E-4632-AF06-43154F2FD13E}" srcOrd="1" destOrd="0" presId="urn:microsoft.com/office/officeart/2005/8/layout/hierarchy1"/>
    <dgm:cxn modelId="{082863A3-29CA-4CCE-A4A8-A127E829750F}" type="presParOf" srcId="{8CE439E1-A64E-4632-AF06-43154F2FD13E}" destId="{9497DBA2-9B9D-4F72-A495-1BF7931B5578}" srcOrd="0" destOrd="0" presId="urn:microsoft.com/office/officeart/2005/8/layout/hierarchy1"/>
    <dgm:cxn modelId="{645C4F53-1F89-48D4-86A9-F6203B813742}" type="presParOf" srcId="{9497DBA2-9B9D-4F72-A495-1BF7931B5578}" destId="{7F982893-5766-4584-B906-2CCE2494D622}" srcOrd="0" destOrd="0" presId="urn:microsoft.com/office/officeart/2005/8/layout/hierarchy1"/>
    <dgm:cxn modelId="{02955770-48FD-4FAD-B4A3-7B990D210BBF}" type="presParOf" srcId="{9497DBA2-9B9D-4F72-A495-1BF7931B5578}" destId="{C8D261B8-0C7F-4BDB-95AE-90CAAD473925}" srcOrd="1" destOrd="0" presId="urn:microsoft.com/office/officeart/2005/8/layout/hierarchy1"/>
    <dgm:cxn modelId="{D9B29E8D-FB84-487D-B24A-FD0DF773BAE7}" type="presParOf" srcId="{8CE439E1-A64E-4632-AF06-43154F2FD13E}" destId="{E696C5E1-1D7A-4A7D-BCAA-640E672DDCEE}" srcOrd="1" destOrd="0" presId="urn:microsoft.com/office/officeart/2005/8/layout/hierarchy1"/>
    <dgm:cxn modelId="{81556374-6EE2-4777-A19D-20F54829F5D4}" type="presParOf" srcId="{E696C5E1-1D7A-4A7D-BCAA-640E672DDCEE}" destId="{0C566571-943F-454F-9409-763A8F0067E1}" srcOrd="0" destOrd="0" presId="urn:microsoft.com/office/officeart/2005/8/layout/hierarchy1"/>
    <dgm:cxn modelId="{1600A39B-16F7-4063-98B1-26D2FEC02991}" type="presParOf" srcId="{E696C5E1-1D7A-4A7D-BCAA-640E672DDCEE}" destId="{4E08B450-7FAD-4172-9278-DA40185CAA20}" srcOrd="1" destOrd="0" presId="urn:microsoft.com/office/officeart/2005/8/layout/hierarchy1"/>
    <dgm:cxn modelId="{B48F5AE4-72CC-45CA-8117-FB827F074935}" type="presParOf" srcId="{4E08B450-7FAD-4172-9278-DA40185CAA20}" destId="{96DE791C-59A9-4348-87B2-76EC476BE61D}" srcOrd="0" destOrd="0" presId="urn:microsoft.com/office/officeart/2005/8/layout/hierarchy1"/>
    <dgm:cxn modelId="{DBFEDEBD-4092-40F3-9BBA-46923E6577D7}" type="presParOf" srcId="{96DE791C-59A9-4348-87B2-76EC476BE61D}" destId="{E05D130C-00CC-4311-AD07-4707C58C696A}" srcOrd="0" destOrd="0" presId="urn:microsoft.com/office/officeart/2005/8/layout/hierarchy1"/>
    <dgm:cxn modelId="{2478B24A-FAAB-4D8C-BCAE-F80F49AD4B60}" type="presParOf" srcId="{96DE791C-59A9-4348-87B2-76EC476BE61D}" destId="{AFB886D1-DBFF-4D74-A7E4-BC59A7A49023}" srcOrd="1" destOrd="0" presId="urn:microsoft.com/office/officeart/2005/8/layout/hierarchy1"/>
    <dgm:cxn modelId="{6E9C859E-4BAB-4035-82FE-B02F3EFDB0E1}" type="presParOf" srcId="{4E08B450-7FAD-4172-9278-DA40185CAA20}" destId="{27ABD8CC-6AEA-4F16-99AE-96A45EB46F8E}" srcOrd="1" destOrd="0" presId="urn:microsoft.com/office/officeart/2005/8/layout/hierarchy1"/>
    <dgm:cxn modelId="{621C93C0-1A9B-4FB7-A9C4-F495FAB5708D}" type="presParOf" srcId="{27ABD8CC-6AEA-4F16-99AE-96A45EB46F8E}" destId="{77C8A22D-1601-4312-AD7E-AF9D969D8AC3}" srcOrd="0" destOrd="0" presId="urn:microsoft.com/office/officeart/2005/8/layout/hierarchy1"/>
    <dgm:cxn modelId="{D82289B7-AB7F-4E66-B181-947CE0027073}" type="presParOf" srcId="{27ABD8CC-6AEA-4F16-99AE-96A45EB46F8E}" destId="{AE2A1FF4-34A0-4936-AC5F-63590EA2E46B}" srcOrd="1" destOrd="0" presId="urn:microsoft.com/office/officeart/2005/8/layout/hierarchy1"/>
    <dgm:cxn modelId="{995C41A4-1CAC-40DE-990D-21792642C29B}" type="presParOf" srcId="{AE2A1FF4-34A0-4936-AC5F-63590EA2E46B}" destId="{0FAF8038-531A-4864-8261-4945C5E23BC8}" srcOrd="0" destOrd="0" presId="urn:microsoft.com/office/officeart/2005/8/layout/hierarchy1"/>
    <dgm:cxn modelId="{E5637C72-BE6B-4270-ABB6-AAD30C678C87}" type="presParOf" srcId="{0FAF8038-531A-4864-8261-4945C5E23BC8}" destId="{0272CC70-40C9-4BD6-AA4D-9E5E16CA31B9}" srcOrd="0" destOrd="0" presId="urn:microsoft.com/office/officeart/2005/8/layout/hierarchy1"/>
    <dgm:cxn modelId="{142748B4-E089-43B8-8A34-AD2EA2A3A5A3}" type="presParOf" srcId="{0FAF8038-531A-4864-8261-4945C5E23BC8}" destId="{EDEB9BF9-1D9E-4087-92BB-8448FC6F2C8D}" srcOrd="1" destOrd="0" presId="urn:microsoft.com/office/officeart/2005/8/layout/hierarchy1"/>
    <dgm:cxn modelId="{572B9528-97BC-4C69-8201-CB3D78738239}" type="presParOf" srcId="{AE2A1FF4-34A0-4936-AC5F-63590EA2E46B}" destId="{517502B1-52D1-4454-8EE8-A1AA7A5614CB}" srcOrd="1" destOrd="0" presId="urn:microsoft.com/office/officeart/2005/8/layout/hierarchy1"/>
    <dgm:cxn modelId="{66CA3813-6C53-40B3-AF8C-666C521A0415}" type="presParOf" srcId="{517502B1-52D1-4454-8EE8-A1AA7A5614CB}" destId="{37E3BD3B-02E5-4028-8902-4C9DCF5ABC2C}" srcOrd="0" destOrd="0" presId="urn:microsoft.com/office/officeart/2005/8/layout/hierarchy1"/>
    <dgm:cxn modelId="{BCC6500B-CA74-43CD-A696-CA72E3F2C998}" type="presParOf" srcId="{517502B1-52D1-4454-8EE8-A1AA7A5614CB}" destId="{CB91BB47-1C38-4D85-8E6B-39A8D8D9AE49}" srcOrd="1" destOrd="0" presId="urn:microsoft.com/office/officeart/2005/8/layout/hierarchy1"/>
    <dgm:cxn modelId="{3ED30706-7726-4CB5-A88D-ED362EE56FC7}" type="presParOf" srcId="{CB91BB47-1C38-4D85-8E6B-39A8D8D9AE49}" destId="{D867CB2B-27AC-40EC-A533-40077D7E2943}" srcOrd="0" destOrd="0" presId="urn:microsoft.com/office/officeart/2005/8/layout/hierarchy1"/>
    <dgm:cxn modelId="{B5611419-AFFB-484E-B16C-8F0917C7F7A4}" type="presParOf" srcId="{D867CB2B-27AC-40EC-A533-40077D7E2943}" destId="{667245C9-6E03-4AD3-9228-664173B519CD}" srcOrd="0" destOrd="0" presId="urn:microsoft.com/office/officeart/2005/8/layout/hierarchy1"/>
    <dgm:cxn modelId="{9B0B161D-DB4F-4BFC-B17A-E8CC6889862A}" type="presParOf" srcId="{D867CB2B-27AC-40EC-A533-40077D7E2943}" destId="{5D16975B-3F03-44C6-BF1A-313DEFFB0F81}" srcOrd="1" destOrd="0" presId="urn:microsoft.com/office/officeart/2005/8/layout/hierarchy1"/>
    <dgm:cxn modelId="{2ACEA27E-9648-4009-A486-5B6A2EB31386}" type="presParOf" srcId="{CB91BB47-1C38-4D85-8E6B-39A8D8D9AE49}" destId="{571FED01-AF52-4FEE-BD46-4AFB9629B880}" srcOrd="1" destOrd="0" presId="urn:microsoft.com/office/officeart/2005/8/layout/hierarchy1"/>
    <dgm:cxn modelId="{C330B84E-AE2C-42AF-9608-13A3C27B2137}" type="presParOf" srcId="{571FED01-AF52-4FEE-BD46-4AFB9629B880}" destId="{37543FB9-5200-4D01-A93F-F54901D80928}" srcOrd="0" destOrd="0" presId="urn:microsoft.com/office/officeart/2005/8/layout/hierarchy1"/>
    <dgm:cxn modelId="{50B1EBE4-FDE1-4367-A9A8-13FE137181A6}" type="presParOf" srcId="{571FED01-AF52-4FEE-BD46-4AFB9629B880}" destId="{C15D852C-24F7-4937-83E7-D057B80D53E8}" srcOrd="1" destOrd="0" presId="urn:microsoft.com/office/officeart/2005/8/layout/hierarchy1"/>
    <dgm:cxn modelId="{69ED64AF-AB11-41D5-984D-D87AEF4CE060}" type="presParOf" srcId="{C15D852C-24F7-4937-83E7-D057B80D53E8}" destId="{587685DE-8D01-490B-8FDB-EFB48D6BC5E0}" srcOrd="0" destOrd="0" presId="urn:microsoft.com/office/officeart/2005/8/layout/hierarchy1"/>
    <dgm:cxn modelId="{C4571B13-8667-4BDF-9BDF-8EBF0C1797C5}" type="presParOf" srcId="{587685DE-8D01-490B-8FDB-EFB48D6BC5E0}" destId="{2A9E74E5-FE90-4E44-B901-037DD0A8E951}" srcOrd="0" destOrd="0" presId="urn:microsoft.com/office/officeart/2005/8/layout/hierarchy1"/>
    <dgm:cxn modelId="{3F34B53D-768A-47C7-8C05-D9FA2BA0D0AE}" type="presParOf" srcId="{587685DE-8D01-490B-8FDB-EFB48D6BC5E0}" destId="{A2E04779-CD0A-4523-8C3A-A879FA10151B}" srcOrd="1" destOrd="0" presId="urn:microsoft.com/office/officeart/2005/8/layout/hierarchy1"/>
    <dgm:cxn modelId="{43EBAABE-BEA9-43AD-867C-69082E3F6296}" type="presParOf" srcId="{C15D852C-24F7-4937-83E7-D057B80D53E8}" destId="{371FAE2F-DC27-4F8C-B60E-2B73F80BCE65}" srcOrd="1" destOrd="0" presId="urn:microsoft.com/office/officeart/2005/8/layout/hierarchy1"/>
    <dgm:cxn modelId="{716E9F77-87F6-4D51-B317-6EACDBC05048}" type="presParOf" srcId="{371FAE2F-DC27-4F8C-B60E-2B73F80BCE65}" destId="{9F8A5BD5-3CCE-4B91-8F23-6150C7BF1AB1}" srcOrd="0" destOrd="0" presId="urn:microsoft.com/office/officeart/2005/8/layout/hierarchy1"/>
    <dgm:cxn modelId="{A324F55B-6B8F-442B-8AE4-F54B0061F687}" type="presParOf" srcId="{371FAE2F-DC27-4F8C-B60E-2B73F80BCE65}" destId="{544C5C57-C5D3-4B09-A381-F1CFD89A72DB}" srcOrd="1" destOrd="0" presId="urn:microsoft.com/office/officeart/2005/8/layout/hierarchy1"/>
    <dgm:cxn modelId="{D1FF3E94-98C5-4AFC-8F19-C5CB8A3FE855}" type="presParOf" srcId="{544C5C57-C5D3-4B09-A381-F1CFD89A72DB}" destId="{81E3EF0E-E0AB-4897-8BD0-F7689A70DF51}" srcOrd="0" destOrd="0" presId="urn:microsoft.com/office/officeart/2005/8/layout/hierarchy1"/>
    <dgm:cxn modelId="{50E6A377-2B52-4A36-A280-403110521C9A}" type="presParOf" srcId="{81E3EF0E-E0AB-4897-8BD0-F7689A70DF51}" destId="{C9981012-14C9-485E-9CF7-4DAE31036C12}" srcOrd="0" destOrd="0" presId="urn:microsoft.com/office/officeart/2005/8/layout/hierarchy1"/>
    <dgm:cxn modelId="{50F0CFCA-64A1-40EF-83E2-A7A284EFAF78}" type="presParOf" srcId="{81E3EF0E-E0AB-4897-8BD0-F7689A70DF51}" destId="{7B32D2C7-D990-4160-88F9-52F7760C25AC}" srcOrd="1" destOrd="0" presId="urn:microsoft.com/office/officeart/2005/8/layout/hierarchy1"/>
    <dgm:cxn modelId="{6E511A12-0EF1-49A6-B086-7261E69B3840}" type="presParOf" srcId="{544C5C57-C5D3-4B09-A381-F1CFD89A72DB}" destId="{CD6F6FF1-59AA-4DD5-906D-916C0A6FFA0B}" srcOrd="1" destOrd="0" presId="urn:microsoft.com/office/officeart/2005/8/layout/hierarchy1"/>
    <dgm:cxn modelId="{9E0F02CC-D597-4B10-AE82-90700DF89D9B}" type="presParOf" srcId="{CD6F6FF1-59AA-4DD5-906D-916C0A6FFA0B}" destId="{12FD7157-C7E2-41CB-96C0-DDA1B1B8A344}" srcOrd="0" destOrd="0" presId="urn:microsoft.com/office/officeart/2005/8/layout/hierarchy1"/>
    <dgm:cxn modelId="{C6192348-BE06-4D3E-A513-B3D157083A5E}" type="presParOf" srcId="{CD6F6FF1-59AA-4DD5-906D-916C0A6FFA0B}" destId="{164AB900-4E43-43DB-9235-A7823CFA8E28}" srcOrd="1" destOrd="0" presId="urn:microsoft.com/office/officeart/2005/8/layout/hierarchy1"/>
    <dgm:cxn modelId="{27751FF3-8C87-45E6-8E6E-B635DBD41F55}" type="presParOf" srcId="{164AB900-4E43-43DB-9235-A7823CFA8E28}" destId="{981B6CA2-034C-49FC-9692-1E7C53A0FBF0}" srcOrd="0" destOrd="0" presId="urn:microsoft.com/office/officeart/2005/8/layout/hierarchy1"/>
    <dgm:cxn modelId="{2A1BDC10-F880-4CD1-B7FF-0541DBC6267E}" type="presParOf" srcId="{981B6CA2-034C-49FC-9692-1E7C53A0FBF0}" destId="{D6DCA713-2E45-4A6D-B575-736328FBB738}" srcOrd="0" destOrd="0" presId="urn:microsoft.com/office/officeart/2005/8/layout/hierarchy1"/>
    <dgm:cxn modelId="{65820BE0-2F6F-466E-9A48-9BC6883ECFF0}" type="presParOf" srcId="{981B6CA2-034C-49FC-9692-1E7C53A0FBF0}" destId="{FF54113A-1ED8-416D-99C3-35890A77639E}" srcOrd="1" destOrd="0" presId="urn:microsoft.com/office/officeart/2005/8/layout/hierarchy1"/>
    <dgm:cxn modelId="{FA13DC6E-75F8-4000-8039-6A066971BAF6}" type="presParOf" srcId="{164AB900-4E43-43DB-9235-A7823CFA8E28}" destId="{7BA1E9F5-FB65-450B-A1A3-114D151785FE}" srcOrd="1" destOrd="0" presId="urn:microsoft.com/office/officeart/2005/8/layout/hierarchy1"/>
    <dgm:cxn modelId="{566AC651-A68E-4736-AB0B-A7BAF8044EB1}" type="presParOf" srcId="{8BCB2E64-568C-45E6-B3B0-90C2F7B41E97}" destId="{D60BDB30-E9DC-422D-B2DE-EC101CBD25EE}" srcOrd="2" destOrd="0" presId="urn:microsoft.com/office/officeart/2005/8/layout/hierarchy1"/>
    <dgm:cxn modelId="{F17EECA0-57B9-4450-A1C1-FB57554DB5DC}" type="presParOf" srcId="{8BCB2E64-568C-45E6-B3B0-90C2F7B41E97}" destId="{E1EF4069-AE1B-4EA7-A873-8E5A9382FFA2}" srcOrd="3" destOrd="0" presId="urn:microsoft.com/office/officeart/2005/8/layout/hierarchy1"/>
    <dgm:cxn modelId="{AB1D116F-67C3-4842-A31C-D02A16126CA6}" type="presParOf" srcId="{E1EF4069-AE1B-4EA7-A873-8E5A9382FFA2}" destId="{1C68AFBC-6E11-4301-91F5-FFBAFEC7EF2B}" srcOrd="0" destOrd="0" presId="urn:microsoft.com/office/officeart/2005/8/layout/hierarchy1"/>
    <dgm:cxn modelId="{31EE386A-CE8E-4475-A7AB-BB4DBCF7852D}" type="presParOf" srcId="{1C68AFBC-6E11-4301-91F5-FFBAFEC7EF2B}" destId="{4D76B560-C04D-4DCF-90CA-C90903E06AA8}" srcOrd="0" destOrd="0" presId="urn:microsoft.com/office/officeart/2005/8/layout/hierarchy1"/>
    <dgm:cxn modelId="{256A282E-8BA3-4EA8-B2B7-31CA550DF42B}" type="presParOf" srcId="{1C68AFBC-6E11-4301-91F5-FFBAFEC7EF2B}" destId="{1203DD01-03A1-44E0-BAEC-D609ED4AF374}" srcOrd="1" destOrd="0" presId="urn:microsoft.com/office/officeart/2005/8/layout/hierarchy1"/>
    <dgm:cxn modelId="{4D51EF5C-199F-412D-AFB9-1F9ECB5EC49D}" type="presParOf" srcId="{E1EF4069-AE1B-4EA7-A873-8E5A9382FFA2}" destId="{437802A1-4CCB-4571-8AFD-02140672034D}" srcOrd="1" destOrd="0" presId="urn:microsoft.com/office/officeart/2005/8/layout/hierarchy1"/>
    <dgm:cxn modelId="{A3B316A9-DCEF-4863-8E52-638E4A25D968}" type="presParOf" srcId="{437802A1-4CCB-4571-8AFD-02140672034D}" destId="{D5CB30A9-BAA6-4579-ADD8-D842FBC761A6}" srcOrd="0" destOrd="0" presId="urn:microsoft.com/office/officeart/2005/8/layout/hierarchy1"/>
    <dgm:cxn modelId="{DBC50058-900D-41E9-807D-FC83D5FF6C34}" type="presParOf" srcId="{437802A1-4CCB-4571-8AFD-02140672034D}" destId="{0E679942-1844-4A4A-8600-891628BF4754}" srcOrd="1" destOrd="0" presId="urn:microsoft.com/office/officeart/2005/8/layout/hierarchy1"/>
    <dgm:cxn modelId="{BDE72DA9-AA08-4DC9-BE40-633BEE47FD1A}" type="presParOf" srcId="{0E679942-1844-4A4A-8600-891628BF4754}" destId="{70B8CF81-E48F-48DA-8172-5E53669D5EC0}" srcOrd="0" destOrd="0" presId="urn:microsoft.com/office/officeart/2005/8/layout/hierarchy1"/>
    <dgm:cxn modelId="{740C0AEF-B380-4208-AC47-47C17A15D323}" type="presParOf" srcId="{70B8CF81-E48F-48DA-8172-5E53669D5EC0}" destId="{83C5182A-4E42-45CF-8945-60D41DAB2521}" srcOrd="0" destOrd="0" presId="urn:microsoft.com/office/officeart/2005/8/layout/hierarchy1"/>
    <dgm:cxn modelId="{1B8506BB-C0D9-42BF-B4F9-4F770E7C5F3D}" type="presParOf" srcId="{70B8CF81-E48F-48DA-8172-5E53669D5EC0}" destId="{C52EE3D0-20E9-47AA-B50D-CD58091A72E0}" srcOrd="1" destOrd="0" presId="urn:microsoft.com/office/officeart/2005/8/layout/hierarchy1"/>
    <dgm:cxn modelId="{E8C4F856-20EB-4412-9D30-DD1FA35F3774}" type="presParOf" srcId="{0E679942-1844-4A4A-8600-891628BF4754}" destId="{54455D34-F243-4FBC-ADCD-41B049C5B041}" srcOrd="1" destOrd="0" presId="urn:microsoft.com/office/officeart/2005/8/layout/hierarchy1"/>
    <dgm:cxn modelId="{67F6E78D-6EBE-43E6-920C-2354E50A1B94}" type="presParOf" srcId="{54455D34-F243-4FBC-ADCD-41B049C5B041}" destId="{5B2EF2AA-790B-4EE3-857C-90BEB39679EB}" srcOrd="0" destOrd="0" presId="urn:microsoft.com/office/officeart/2005/8/layout/hierarchy1"/>
    <dgm:cxn modelId="{B43E41FF-70D7-4B4C-9458-53260A9FAE61}" type="presParOf" srcId="{54455D34-F243-4FBC-ADCD-41B049C5B041}" destId="{DCAA505A-1BDE-457C-8952-5F09B3520AB7}" srcOrd="1" destOrd="0" presId="urn:microsoft.com/office/officeart/2005/8/layout/hierarchy1"/>
    <dgm:cxn modelId="{6A4696E3-F526-41C4-8F42-14F0C8D1EF25}" type="presParOf" srcId="{DCAA505A-1BDE-457C-8952-5F09B3520AB7}" destId="{C07B2C8B-0A4A-496E-A5B8-FFEA92CD1190}" srcOrd="0" destOrd="0" presId="urn:microsoft.com/office/officeart/2005/8/layout/hierarchy1"/>
    <dgm:cxn modelId="{71A1F5EB-264F-4CE6-9382-49AE0D91CA32}" type="presParOf" srcId="{C07B2C8B-0A4A-496E-A5B8-FFEA92CD1190}" destId="{61D7313C-A396-475C-8CD3-995012DA38EE}" srcOrd="0" destOrd="0" presId="urn:microsoft.com/office/officeart/2005/8/layout/hierarchy1"/>
    <dgm:cxn modelId="{9E1665EC-D965-414E-ACE5-BF4808D72A09}" type="presParOf" srcId="{C07B2C8B-0A4A-496E-A5B8-FFEA92CD1190}" destId="{AD0726FE-4143-42CF-B6BD-E16689AFB369}" srcOrd="1" destOrd="0" presId="urn:microsoft.com/office/officeart/2005/8/layout/hierarchy1"/>
    <dgm:cxn modelId="{9D386CAA-64AC-4C73-9BD0-49C3DF5E7DBD}" type="presParOf" srcId="{DCAA505A-1BDE-457C-8952-5F09B3520AB7}" destId="{5AE8C7A2-5BEB-4D1B-BBD0-FAC1F6325639}" srcOrd="1" destOrd="0" presId="urn:microsoft.com/office/officeart/2005/8/layout/hierarchy1"/>
    <dgm:cxn modelId="{594CA9C7-BD0C-4B49-8877-ADD0A5E78013}" type="presParOf" srcId="{5AE8C7A2-5BEB-4D1B-BBD0-FAC1F6325639}" destId="{369E33BD-2E92-400E-B397-68E8E5845AFC}" srcOrd="0" destOrd="0" presId="urn:microsoft.com/office/officeart/2005/8/layout/hierarchy1"/>
    <dgm:cxn modelId="{F15FE4F7-7C53-4BC5-8DB8-790A6B8B8D9D}" type="presParOf" srcId="{5AE8C7A2-5BEB-4D1B-BBD0-FAC1F6325639}" destId="{A6F52431-76E0-41F0-A11D-BD54FCFD285C}" srcOrd="1" destOrd="0" presId="urn:microsoft.com/office/officeart/2005/8/layout/hierarchy1"/>
    <dgm:cxn modelId="{1FAF2E24-A0EB-4B60-8A0A-2EDBB2316833}" type="presParOf" srcId="{A6F52431-76E0-41F0-A11D-BD54FCFD285C}" destId="{380C9D4B-2BA7-4E01-9BB5-4AF557808730}" srcOrd="0" destOrd="0" presId="urn:microsoft.com/office/officeart/2005/8/layout/hierarchy1"/>
    <dgm:cxn modelId="{77949EC0-A0AB-498B-8194-15B17C0D86E6}" type="presParOf" srcId="{380C9D4B-2BA7-4E01-9BB5-4AF557808730}" destId="{9746AE97-7594-4288-BD44-1D14533745D0}" srcOrd="0" destOrd="0" presId="urn:microsoft.com/office/officeart/2005/8/layout/hierarchy1"/>
    <dgm:cxn modelId="{BB5E6F8F-D766-4931-909F-0EB61F3A3E18}" type="presParOf" srcId="{380C9D4B-2BA7-4E01-9BB5-4AF557808730}" destId="{FBAD2770-0635-4BD5-A92B-58C0288CDC36}" srcOrd="1" destOrd="0" presId="urn:microsoft.com/office/officeart/2005/8/layout/hierarchy1"/>
    <dgm:cxn modelId="{32B8BC45-3261-492B-B383-5F25709EB009}" type="presParOf" srcId="{A6F52431-76E0-41F0-A11D-BD54FCFD285C}" destId="{0F9A5E4F-F90D-4FE0-B4EF-D4FF1FB35AC0}" srcOrd="1" destOrd="0" presId="urn:microsoft.com/office/officeart/2005/8/layout/hierarchy1"/>
    <dgm:cxn modelId="{0E0505B1-C6E3-4833-809C-73191D9F48B8}" type="presParOf" srcId="{0F9A5E4F-F90D-4FE0-B4EF-D4FF1FB35AC0}" destId="{40D48F03-5EB4-46C2-BAAE-A95C4BCB02E3}" srcOrd="0" destOrd="0" presId="urn:microsoft.com/office/officeart/2005/8/layout/hierarchy1"/>
    <dgm:cxn modelId="{0734C061-9558-458C-B9FE-4F35EEB49894}" type="presParOf" srcId="{0F9A5E4F-F90D-4FE0-B4EF-D4FF1FB35AC0}" destId="{A215D860-AEF9-45C2-8CC3-5E7A6092B776}" srcOrd="1" destOrd="0" presId="urn:microsoft.com/office/officeart/2005/8/layout/hierarchy1"/>
    <dgm:cxn modelId="{43474ECD-F708-47D2-AAEF-D4A0453C05A0}" type="presParOf" srcId="{A215D860-AEF9-45C2-8CC3-5E7A6092B776}" destId="{97DB13FC-CC9A-4382-8037-C470A9663740}" srcOrd="0" destOrd="0" presId="urn:microsoft.com/office/officeart/2005/8/layout/hierarchy1"/>
    <dgm:cxn modelId="{0ADFD179-F24F-498F-8288-5EB231533B69}" type="presParOf" srcId="{97DB13FC-CC9A-4382-8037-C470A9663740}" destId="{863203C8-89B1-4B8B-9505-AF645BA229FB}" srcOrd="0" destOrd="0" presId="urn:microsoft.com/office/officeart/2005/8/layout/hierarchy1"/>
    <dgm:cxn modelId="{CCD6DE23-611C-4518-8445-0614E0442D3D}" type="presParOf" srcId="{97DB13FC-CC9A-4382-8037-C470A9663740}" destId="{AB300EE9-95FA-4A94-AB63-FE5B867FC848}" srcOrd="1" destOrd="0" presId="urn:microsoft.com/office/officeart/2005/8/layout/hierarchy1"/>
    <dgm:cxn modelId="{CADE9C1B-0944-4929-8FF2-883815A40A1B}" type="presParOf" srcId="{A215D860-AEF9-45C2-8CC3-5E7A6092B776}" destId="{2E54319F-AD83-477C-834F-8D25B45BB203}" srcOrd="1" destOrd="0" presId="urn:microsoft.com/office/officeart/2005/8/layout/hierarchy1"/>
    <dgm:cxn modelId="{52E83607-85D6-410E-B0CD-325B61EFCEE7}" type="presParOf" srcId="{2E54319F-AD83-477C-834F-8D25B45BB203}" destId="{24F303A7-F4BA-4F8F-A31C-0D9C08248A40}" srcOrd="0" destOrd="0" presId="urn:microsoft.com/office/officeart/2005/8/layout/hierarchy1"/>
    <dgm:cxn modelId="{99838B31-9691-4E05-BEAE-45DBB85D595B}" type="presParOf" srcId="{2E54319F-AD83-477C-834F-8D25B45BB203}" destId="{3C627130-22C8-4050-89CF-66F6396D7E3E}" srcOrd="1" destOrd="0" presId="urn:microsoft.com/office/officeart/2005/8/layout/hierarchy1"/>
    <dgm:cxn modelId="{2F2ED74A-64F4-4368-8309-F52443863E96}" type="presParOf" srcId="{3C627130-22C8-4050-89CF-66F6396D7E3E}" destId="{4D621B1D-DC61-4810-A2E6-73B58FA0B94B}" srcOrd="0" destOrd="0" presId="urn:microsoft.com/office/officeart/2005/8/layout/hierarchy1"/>
    <dgm:cxn modelId="{6AD109D9-A05E-4D22-92F6-6ED8E098218B}" type="presParOf" srcId="{4D621B1D-DC61-4810-A2E6-73B58FA0B94B}" destId="{C50EB575-602C-4A92-872E-2CDDEC2DE23A}" srcOrd="0" destOrd="0" presId="urn:microsoft.com/office/officeart/2005/8/layout/hierarchy1"/>
    <dgm:cxn modelId="{2EEE1786-296A-421B-8F3F-DBD0823D1884}" type="presParOf" srcId="{4D621B1D-DC61-4810-A2E6-73B58FA0B94B}" destId="{5D8217BA-238E-4CDC-8BD2-C5BA098F70C1}" srcOrd="1" destOrd="0" presId="urn:microsoft.com/office/officeart/2005/8/layout/hierarchy1"/>
    <dgm:cxn modelId="{37232644-19E3-434F-B341-1A4BB5D27121}" type="presParOf" srcId="{3C627130-22C8-4050-89CF-66F6396D7E3E}" destId="{B203606A-AC4E-4FAD-A945-EE8524D89A75}" srcOrd="1" destOrd="0" presId="urn:microsoft.com/office/officeart/2005/8/layout/hierarchy1"/>
    <dgm:cxn modelId="{65D6374B-4EC9-426F-A5DA-C5DF0E821A4D}" type="presParOf" srcId="{B203606A-AC4E-4FAD-A945-EE8524D89A75}" destId="{B718023E-70A1-4301-80B0-70CEA3C8CA8F}" srcOrd="0" destOrd="0" presId="urn:microsoft.com/office/officeart/2005/8/layout/hierarchy1"/>
    <dgm:cxn modelId="{C78ACCB0-462B-4449-818B-25EFBE52EFB8}" type="presParOf" srcId="{B203606A-AC4E-4FAD-A945-EE8524D89A75}" destId="{DB79331F-720A-4ACA-A5D5-6C11B870AD61}" srcOrd="1" destOrd="0" presId="urn:microsoft.com/office/officeart/2005/8/layout/hierarchy1"/>
    <dgm:cxn modelId="{A5A59C0A-96CA-4694-93F3-E6446A6E017C}" type="presParOf" srcId="{DB79331F-720A-4ACA-A5D5-6C11B870AD61}" destId="{FE490C98-D4AA-446C-9DEF-6710B810C23F}" srcOrd="0" destOrd="0" presId="urn:microsoft.com/office/officeart/2005/8/layout/hierarchy1"/>
    <dgm:cxn modelId="{4F0A415A-8061-40C1-9A19-828B2360B960}" type="presParOf" srcId="{FE490C98-D4AA-446C-9DEF-6710B810C23F}" destId="{5AE20CAB-BF18-48DA-BF5F-FF20C742B73E}" srcOrd="0" destOrd="0" presId="urn:microsoft.com/office/officeart/2005/8/layout/hierarchy1"/>
    <dgm:cxn modelId="{2500C68F-E109-456A-BF54-423018E92FA2}" type="presParOf" srcId="{FE490C98-D4AA-446C-9DEF-6710B810C23F}" destId="{8EEE53D1-0ABC-4A84-8CDC-396A731E7220}" srcOrd="1" destOrd="0" presId="urn:microsoft.com/office/officeart/2005/8/layout/hierarchy1"/>
    <dgm:cxn modelId="{5095BDF1-A7DE-479A-86E5-262425B60667}" type="presParOf" srcId="{DB79331F-720A-4ACA-A5D5-6C11B870AD61}" destId="{8E15826A-57C5-41F3-AB6D-844ECD9584A5}" srcOrd="1" destOrd="0" presId="urn:microsoft.com/office/officeart/2005/8/layout/hierarchy1"/>
    <dgm:cxn modelId="{E1D76946-F879-4C7D-A1E1-C0F9DAEB0954}" type="presParOf" srcId="{8E15826A-57C5-41F3-AB6D-844ECD9584A5}" destId="{701774E0-BD4D-4698-B41C-0B89F3C4C47D}" srcOrd="0" destOrd="0" presId="urn:microsoft.com/office/officeart/2005/8/layout/hierarchy1"/>
    <dgm:cxn modelId="{3C871E93-4547-49B9-BE18-799BB931181D}" type="presParOf" srcId="{8E15826A-57C5-41F3-AB6D-844ECD9584A5}" destId="{47208D80-C4DE-4238-8E6C-E899E94D8D52}" srcOrd="1" destOrd="0" presId="urn:microsoft.com/office/officeart/2005/8/layout/hierarchy1"/>
    <dgm:cxn modelId="{23F18C57-5659-4180-9578-211B87D8EE34}" type="presParOf" srcId="{47208D80-C4DE-4238-8E6C-E899E94D8D52}" destId="{A00BA3D9-4EA0-47F7-B520-0A8026069A78}" srcOrd="0" destOrd="0" presId="urn:microsoft.com/office/officeart/2005/8/layout/hierarchy1"/>
    <dgm:cxn modelId="{64372135-AEEC-46C7-A59D-8CEA453B57AE}" type="presParOf" srcId="{A00BA3D9-4EA0-47F7-B520-0A8026069A78}" destId="{15270353-8EF1-43B6-A30C-B5CCE5F17300}" srcOrd="0" destOrd="0" presId="urn:microsoft.com/office/officeart/2005/8/layout/hierarchy1"/>
    <dgm:cxn modelId="{D8FDBEEB-3CA1-444F-8E65-C26AFDD035B7}" type="presParOf" srcId="{A00BA3D9-4EA0-47F7-B520-0A8026069A78}" destId="{B7AB1C6A-7720-4F6E-96C2-9A9A21C3DED2}" srcOrd="1" destOrd="0" presId="urn:microsoft.com/office/officeart/2005/8/layout/hierarchy1"/>
    <dgm:cxn modelId="{C68D4C12-04B5-4026-BD94-77E3EB75AEF5}" type="presParOf" srcId="{47208D80-C4DE-4238-8E6C-E899E94D8D52}" destId="{AE9C0CFB-AAA5-460C-9005-B85E70F2614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1774E0-BD4D-4698-B41C-0B89F3C4C47D}">
      <dsp:nvSpPr>
        <dsp:cNvPr id="0" name=""/>
        <dsp:cNvSpPr/>
      </dsp:nvSpPr>
      <dsp:spPr>
        <a:xfrm>
          <a:off x="7231382" y="6077197"/>
          <a:ext cx="91440" cy="219729"/>
        </a:xfrm>
        <a:custGeom>
          <a:avLst/>
          <a:gdLst/>
          <a:ahLst/>
          <a:cxnLst/>
          <a:rect l="0" t="0" r="0" b="0"/>
          <a:pathLst>
            <a:path>
              <a:moveTo>
                <a:pt x="45720" y="0"/>
              </a:moveTo>
              <a:lnTo>
                <a:pt x="45720" y="21972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718023E-70A1-4301-80B0-70CEA3C8CA8F}">
      <dsp:nvSpPr>
        <dsp:cNvPr id="0" name=""/>
        <dsp:cNvSpPr/>
      </dsp:nvSpPr>
      <dsp:spPr>
        <a:xfrm>
          <a:off x="7231382" y="5377713"/>
          <a:ext cx="91440" cy="219729"/>
        </a:xfrm>
        <a:custGeom>
          <a:avLst/>
          <a:gdLst/>
          <a:ahLst/>
          <a:cxnLst/>
          <a:rect l="0" t="0" r="0" b="0"/>
          <a:pathLst>
            <a:path>
              <a:moveTo>
                <a:pt x="45720" y="0"/>
              </a:moveTo>
              <a:lnTo>
                <a:pt x="45720" y="21972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F303A7-F4BA-4F8F-A31C-0D9C08248A40}">
      <dsp:nvSpPr>
        <dsp:cNvPr id="0" name=""/>
        <dsp:cNvSpPr/>
      </dsp:nvSpPr>
      <dsp:spPr>
        <a:xfrm>
          <a:off x="7231382" y="4678228"/>
          <a:ext cx="91440" cy="219729"/>
        </a:xfrm>
        <a:custGeom>
          <a:avLst/>
          <a:gdLst/>
          <a:ahLst/>
          <a:cxnLst/>
          <a:rect l="0" t="0" r="0" b="0"/>
          <a:pathLst>
            <a:path>
              <a:moveTo>
                <a:pt x="45720" y="0"/>
              </a:moveTo>
              <a:lnTo>
                <a:pt x="45720" y="21972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D48F03-5EB4-46C2-BAAE-A95C4BCB02E3}">
      <dsp:nvSpPr>
        <dsp:cNvPr id="0" name=""/>
        <dsp:cNvSpPr/>
      </dsp:nvSpPr>
      <dsp:spPr>
        <a:xfrm>
          <a:off x="7231382" y="3978744"/>
          <a:ext cx="91440" cy="219729"/>
        </a:xfrm>
        <a:custGeom>
          <a:avLst/>
          <a:gdLst/>
          <a:ahLst/>
          <a:cxnLst/>
          <a:rect l="0" t="0" r="0" b="0"/>
          <a:pathLst>
            <a:path>
              <a:moveTo>
                <a:pt x="45720" y="0"/>
              </a:moveTo>
              <a:lnTo>
                <a:pt x="45720" y="21972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9E33BD-2E92-400E-B397-68E8E5845AFC}">
      <dsp:nvSpPr>
        <dsp:cNvPr id="0" name=""/>
        <dsp:cNvSpPr/>
      </dsp:nvSpPr>
      <dsp:spPr>
        <a:xfrm>
          <a:off x="7231382" y="3279260"/>
          <a:ext cx="91440" cy="219729"/>
        </a:xfrm>
        <a:custGeom>
          <a:avLst/>
          <a:gdLst/>
          <a:ahLst/>
          <a:cxnLst/>
          <a:rect l="0" t="0" r="0" b="0"/>
          <a:pathLst>
            <a:path>
              <a:moveTo>
                <a:pt x="45720" y="0"/>
              </a:moveTo>
              <a:lnTo>
                <a:pt x="45720" y="21972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B2EF2AA-790B-4EE3-857C-90BEB39679EB}">
      <dsp:nvSpPr>
        <dsp:cNvPr id="0" name=""/>
        <dsp:cNvSpPr/>
      </dsp:nvSpPr>
      <dsp:spPr>
        <a:xfrm>
          <a:off x="7231382" y="2579776"/>
          <a:ext cx="91440" cy="219729"/>
        </a:xfrm>
        <a:custGeom>
          <a:avLst/>
          <a:gdLst/>
          <a:ahLst/>
          <a:cxnLst/>
          <a:rect l="0" t="0" r="0" b="0"/>
          <a:pathLst>
            <a:path>
              <a:moveTo>
                <a:pt x="45720" y="0"/>
              </a:moveTo>
              <a:lnTo>
                <a:pt x="45720" y="21972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CB30A9-BAA6-4579-ADD8-D842FBC761A6}">
      <dsp:nvSpPr>
        <dsp:cNvPr id="0" name=""/>
        <dsp:cNvSpPr/>
      </dsp:nvSpPr>
      <dsp:spPr>
        <a:xfrm>
          <a:off x="7231382" y="1880291"/>
          <a:ext cx="91440" cy="219729"/>
        </a:xfrm>
        <a:custGeom>
          <a:avLst/>
          <a:gdLst/>
          <a:ahLst/>
          <a:cxnLst/>
          <a:rect l="0" t="0" r="0" b="0"/>
          <a:pathLst>
            <a:path>
              <a:moveTo>
                <a:pt x="45720" y="0"/>
              </a:moveTo>
              <a:lnTo>
                <a:pt x="45720" y="21972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0BDB30-E9DC-422D-B2DE-EC101CBD25EE}">
      <dsp:nvSpPr>
        <dsp:cNvPr id="0" name=""/>
        <dsp:cNvSpPr/>
      </dsp:nvSpPr>
      <dsp:spPr>
        <a:xfrm>
          <a:off x="5791967" y="1180807"/>
          <a:ext cx="1485134" cy="219729"/>
        </a:xfrm>
        <a:custGeom>
          <a:avLst/>
          <a:gdLst/>
          <a:ahLst/>
          <a:cxnLst/>
          <a:rect l="0" t="0" r="0" b="0"/>
          <a:pathLst>
            <a:path>
              <a:moveTo>
                <a:pt x="0" y="0"/>
              </a:moveTo>
              <a:lnTo>
                <a:pt x="0" y="149739"/>
              </a:lnTo>
              <a:lnTo>
                <a:pt x="1485134" y="149739"/>
              </a:lnTo>
              <a:lnTo>
                <a:pt x="1485134" y="219729"/>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FD7157-C7E2-41CB-96C0-DDA1B1B8A344}">
      <dsp:nvSpPr>
        <dsp:cNvPr id="0" name=""/>
        <dsp:cNvSpPr/>
      </dsp:nvSpPr>
      <dsp:spPr>
        <a:xfrm>
          <a:off x="4381270" y="6077197"/>
          <a:ext cx="91440" cy="219729"/>
        </a:xfrm>
        <a:custGeom>
          <a:avLst/>
          <a:gdLst/>
          <a:ahLst/>
          <a:cxnLst/>
          <a:rect l="0" t="0" r="0" b="0"/>
          <a:pathLst>
            <a:path>
              <a:moveTo>
                <a:pt x="45720" y="0"/>
              </a:moveTo>
              <a:lnTo>
                <a:pt x="45720" y="21972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8A5BD5-3CCE-4B91-8F23-6150C7BF1AB1}">
      <dsp:nvSpPr>
        <dsp:cNvPr id="0" name=""/>
        <dsp:cNvSpPr/>
      </dsp:nvSpPr>
      <dsp:spPr>
        <a:xfrm>
          <a:off x="4381270" y="5377713"/>
          <a:ext cx="91440" cy="219729"/>
        </a:xfrm>
        <a:custGeom>
          <a:avLst/>
          <a:gdLst/>
          <a:ahLst/>
          <a:cxnLst/>
          <a:rect l="0" t="0" r="0" b="0"/>
          <a:pathLst>
            <a:path>
              <a:moveTo>
                <a:pt x="45720" y="0"/>
              </a:moveTo>
              <a:lnTo>
                <a:pt x="45720" y="21972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543FB9-5200-4D01-A93F-F54901D80928}">
      <dsp:nvSpPr>
        <dsp:cNvPr id="0" name=""/>
        <dsp:cNvSpPr/>
      </dsp:nvSpPr>
      <dsp:spPr>
        <a:xfrm>
          <a:off x="4381270" y="4678228"/>
          <a:ext cx="91440" cy="219729"/>
        </a:xfrm>
        <a:custGeom>
          <a:avLst/>
          <a:gdLst/>
          <a:ahLst/>
          <a:cxnLst/>
          <a:rect l="0" t="0" r="0" b="0"/>
          <a:pathLst>
            <a:path>
              <a:moveTo>
                <a:pt x="45720" y="0"/>
              </a:moveTo>
              <a:lnTo>
                <a:pt x="45720" y="21972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E3BD3B-02E5-4028-8902-4C9DCF5ABC2C}">
      <dsp:nvSpPr>
        <dsp:cNvPr id="0" name=""/>
        <dsp:cNvSpPr/>
      </dsp:nvSpPr>
      <dsp:spPr>
        <a:xfrm>
          <a:off x="4381270" y="3978744"/>
          <a:ext cx="91440" cy="219729"/>
        </a:xfrm>
        <a:custGeom>
          <a:avLst/>
          <a:gdLst/>
          <a:ahLst/>
          <a:cxnLst/>
          <a:rect l="0" t="0" r="0" b="0"/>
          <a:pathLst>
            <a:path>
              <a:moveTo>
                <a:pt x="45720" y="0"/>
              </a:moveTo>
              <a:lnTo>
                <a:pt x="45720" y="21972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C8A22D-1601-4312-AD7E-AF9D969D8AC3}">
      <dsp:nvSpPr>
        <dsp:cNvPr id="0" name=""/>
        <dsp:cNvSpPr/>
      </dsp:nvSpPr>
      <dsp:spPr>
        <a:xfrm>
          <a:off x="4381270" y="3279260"/>
          <a:ext cx="91440" cy="219729"/>
        </a:xfrm>
        <a:custGeom>
          <a:avLst/>
          <a:gdLst/>
          <a:ahLst/>
          <a:cxnLst/>
          <a:rect l="0" t="0" r="0" b="0"/>
          <a:pathLst>
            <a:path>
              <a:moveTo>
                <a:pt x="45720" y="0"/>
              </a:moveTo>
              <a:lnTo>
                <a:pt x="45720" y="21972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566571-943F-454F-9409-763A8F0067E1}">
      <dsp:nvSpPr>
        <dsp:cNvPr id="0" name=""/>
        <dsp:cNvSpPr/>
      </dsp:nvSpPr>
      <dsp:spPr>
        <a:xfrm>
          <a:off x="4381270" y="2579776"/>
          <a:ext cx="91440" cy="219729"/>
        </a:xfrm>
        <a:custGeom>
          <a:avLst/>
          <a:gdLst/>
          <a:ahLst/>
          <a:cxnLst/>
          <a:rect l="0" t="0" r="0" b="0"/>
          <a:pathLst>
            <a:path>
              <a:moveTo>
                <a:pt x="45720" y="0"/>
              </a:moveTo>
              <a:lnTo>
                <a:pt x="45720" y="21972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126967-747E-4611-A0ED-9CA07492BFAB}">
      <dsp:nvSpPr>
        <dsp:cNvPr id="0" name=""/>
        <dsp:cNvSpPr/>
      </dsp:nvSpPr>
      <dsp:spPr>
        <a:xfrm>
          <a:off x="4381270" y="1880291"/>
          <a:ext cx="91440" cy="219729"/>
        </a:xfrm>
        <a:custGeom>
          <a:avLst/>
          <a:gdLst/>
          <a:ahLst/>
          <a:cxnLst/>
          <a:rect l="0" t="0" r="0" b="0"/>
          <a:pathLst>
            <a:path>
              <a:moveTo>
                <a:pt x="45720" y="0"/>
              </a:moveTo>
              <a:lnTo>
                <a:pt x="45720" y="21972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99F4F2-3C36-4AC7-A53B-574967EE99B6}">
      <dsp:nvSpPr>
        <dsp:cNvPr id="0" name=""/>
        <dsp:cNvSpPr/>
      </dsp:nvSpPr>
      <dsp:spPr>
        <a:xfrm>
          <a:off x="4426990" y="1180807"/>
          <a:ext cx="1364977" cy="219729"/>
        </a:xfrm>
        <a:custGeom>
          <a:avLst/>
          <a:gdLst/>
          <a:ahLst/>
          <a:cxnLst/>
          <a:rect l="0" t="0" r="0" b="0"/>
          <a:pathLst>
            <a:path>
              <a:moveTo>
                <a:pt x="1364977" y="0"/>
              </a:moveTo>
              <a:lnTo>
                <a:pt x="1364977" y="149739"/>
              </a:lnTo>
              <a:lnTo>
                <a:pt x="0" y="149739"/>
              </a:lnTo>
              <a:lnTo>
                <a:pt x="0" y="219729"/>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44F4A79-82AE-4E4A-B4FD-8B3017DAC28F}">
      <dsp:nvSpPr>
        <dsp:cNvPr id="0" name=""/>
        <dsp:cNvSpPr/>
      </dsp:nvSpPr>
      <dsp:spPr>
        <a:xfrm>
          <a:off x="3848833" y="481323"/>
          <a:ext cx="1943134" cy="219729"/>
        </a:xfrm>
        <a:custGeom>
          <a:avLst/>
          <a:gdLst/>
          <a:ahLst/>
          <a:cxnLst/>
          <a:rect l="0" t="0" r="0" b="0"/>
          <a:pathLst>
            <a:path>
              <a:moveTo>
                <a:pt x="0" y="0"/>
              </a:moveTo>
              <a:lnTo>
                <a:pt x="0" y="149739"/>
              </a:lnTo>
              <a:lnTo>
                <a:pt x="1943134" y="149739"/>
              </a:lnTo>
              <a:lnTo>
                <a:pt x="1943134" y="219729"/>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41353A5-9403-43AB-88D1-7D2204473554}">
      <dsp:nvSpPr>
        <dsp:cNvPr id="0" name=""/>
        <dsp:cNvSpPr/>
      </dsp:nvSpPr>
      <dsp:spPr>
        <a:xfrm>
          <a:off x="1588879" y="3978744"/>
          <a:ext cx="91440" cy="219729"/>
        </a:xfrm>
        <a:custGeom>
          <a:avLst/>
          <a:gdLst/>
          <a:ahLst/>
          <a:cxnLst/>
          <a:rect l="0" t="0" r="0" b="0"/>
          <a:pathLst>
            <a:path>
              <a:moveTo>
                <a:pt x="45720" y="0"/>
              </a:moveTo>
              <a:lnTo>
                <a:pt x="45720" y="21972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319CC1-6765-41D0-B95D-59A36205052A}">
      <dsp:nvSpPr>
        <dsp:cNvPr id="0" name=""/>
        <dsp:cNvSpPr/>
      </dsp:nvSpPr>
      <dsp:spPr>
        <a:xfrm>
          <a:off x="1588879" y="3279260"/>
          <a:ext cx="91440" cy="219729"/>
        </a:xfrm>
        <a:custGeom>
          <a:avLst/>
          <a:gdLst/>
          <a:ahLst/>
          <a:cxnLst/>
          <a:rect l="0" t="0" r="0" b="0"/>
          <a:pathLst>
            <a:path>
              <a:moveTo>
                <a:pt x="45720" y="0"/>
              </a:moveTo>
              <a:lnTo>
                <a:pt x="45720" y="21972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FD9A9E-1A7D-4944-806B-4206A76A2CA9}">
      <dsp:nvSpPr>
        <dsp:cNvPr id="0" name=""/>
        <dsp:cNvSpPr/>
      </dsp:nvSpPr>
      <dsp:spPr>
        <a:xfrm>
          <a:off x="1588879" y="2579776"/>
          <a:ext cx="91440" cy="219729"/>
        </a:xfrm>
        <a:custGeom>
          <a:avLst/>
          <a:gdLst/>
          <a:ahLst/>
          <a:cxnLst/>
          <a:rect l="0" t="0" r="0" b="0"/>
          <a:pathLst>
            <a:path>
              <a:moveTo>
                <a:pt x="45720" y="0"/>
              </a:moveTo>
              <a:lnTo>
                <a:pt x="45720" y="21972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48EDA7-4AB1-43DA-BBEF-EB9166D79338}">
      <dsp:nvSpPr>
        <dsp:cNvPr id="0" name=""/>
        <dsp:cNvSpPr/>
      </dsp:nvSpPr>
      <dsp:spPr>
        <a:xfrm>
          <a:off x="1588879" y="1880291"/>
          <a:ext cx="91440" cy="219729"/>
        </a:xfrm>
        <a:custGeom>
          <a:avLst/>
          <a:gdLst/>
          <a:ahLst/>
          <a:cxnLst/>
          <a:rect l="0" t="0" r="0" b="0"/>
          <a:pathLst>
            <a:path>
              <a:moveTo>
                <a:pt x="45720" y="0"/>
              </a:moveTo>
              <a:lnTo>
                <a:pt x="45720" y="21972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89383B-C3AB-45F0-A5A2-0F7A35E6B529}">
      <dsp:nvSpPr>
        <dsp:cNvPr id="0" name=""/>
        <dsp:cNvSpPr/>
      </dsp:nvSpPr>
      <dsp:spPr>
        <a:xfrm>
          <a:off x="1588879" y="1180807"/>
          <a:ext cx="91440" cy="219729"/>
        </a:xfrm>
        <a:custGeom>
          <a:avLst/>
          <a:gdLst/>
          <a:ahLst/>
          <a:cxnLst/>
          <a:rect l="0" t="0" r="0" b="0"/>
          <a:pathLst>
            <a:path>
              <a:moveTo>
                <a:pt x="45720" y="0"/>
              </a:moveTo>
              <a:lnTo>
                <a:pt x="45720" y="219729"/>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920C5A9-E8AF-4ED8-BC6F-F4B1E3BBA722}">
      <dsp:nvSpPr>
        <dsp:cNvPr id="0" name=""/>
        <dsp:cNvSpPr/>
      </dsp:nvSpPr>
      <dsp:spPr>
        <a:xfrm>
          <a:off x="1634599" y="481323"/>
          <a:ext cx="2214233" cy="219729"/>
        </a:xfrm>
        <a:custGeom>
          <a:avLst/>
          <a:gdLst/>
          <a:ahLst/>
          <a:cxnLst/>
          <a:rect l="0" t="0" r="0" b="0"/>
          <a:pathLst>
            <a:path>
              <a:moveTo>
                <a:pt x="2214233" y="0"/>
              </a:moveTo>
              <a:lnTo>
                <a:pt x="2214233" y="149739"/>
              </a:lnTo>
              <a:lnTo>
                <a:pt x="0" y="149739"/>
              </a:lnTo>
              <a:lnTo>
                <a:pt x="0" y="219729"/>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DB2B9F-3033-4D76-A363-AB5FDE4DE6CC}">
      <dsp:nvSpPr>
        <dsp:cNvPr id="0" name=""/>
        <dsp:cNvSpPr/>
      </dsp:nvSpPr>
      <dsp:spPr>
        <a:xfrm>
          <a:off x="1592284" y="1569"/>
          <a:ext cx="4513097" cy="479754"/>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4465D460-0074-48D4-A16B-117DE3E24297}">
      <dsp:nvSpPr>
        <dsp:cNvPr id="0" name=""/>
        <dsp:cNvSpPr/>
      </dsp:nvSpPr>
      <dsp:spPr>
        <a:xfrm>
          <a:off x="1676230" y="81318"/>
          <a:ext cx="4513097" cy="479754"/>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hi-IN" sz="2000" b="1" kern="1200" dirty="0" smtClean="0"/>
            <a:t>भूगोलाच्या</a:t>
          </a:r>
          <a:r>
            <a:rPr lang="en-US" sz="2000" b="1" kern="1200" dirty="0" smtClean="0"/>
            <a:t> </a:t>
          </a:r>
          <a:r>
            <a:rPr lang="hi-IN" sz="2000" b="1" kern="1200" dirty="0" smtClean="0"/>
            <a:t>प्रमुख शाखा </a:t>
          </a:r>
          <a:endParaRPr lang="en-US" sz="2000" b="1" kern="1200" dirty="0"/>
        </a:p>
      </dsp:txBody>
      <dsp:txXfrm>
        <a:off x="1690282" y="95370"/>
        <a:ext cx="4484993" cy="451650"/>
      </dsp:txXfrm>
    </dsp:sp>
    <dsp:sp modelId="{47A47424-93C3-4E0E-8107-584A3CDA933F}">
      <dsp:nvSpPr>
        <dsp:cNvPr id="0" name=""/>
        <dsp:cNvSpPr/>
      </dsp:nvSpPr>
      <dsp:spPr>
        <a:xfrm>
          <a:off x="197120" y="701053"/>
          <a:ext cx="2874959" cy="479754"/>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78880026-DD2F-4D51-9A3B-770DCD21B894}">
      <dsp:nvSpPr>
        <dsp:cNvPr id="0" name=""/>
        <dsp:cNvSpPr/>
      </dsp:nvSpPr>
      <dsp:spPr>
        <a:xfrm>
          <a:off x="281066" y="780802"/>
          <a:ext cx="2874959" cy="479754"/>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hi-IN" sz="1400" kern="1200" dirty="0" smtClean="0"/>
            <a:t>प्राकृतिक भूगोल </a:t>
          </a:r>
          <a:endParaRPr lang="en-US" sz="1400" kern="1200" dirty="0"/>
        </a:p>
      </dsp:txBody>
      <dsp:txXfrm>
        <a:off x="295118" y="794854"/>
        <a:ext cx="2846855" cy="451650"/>
      </dsp:txXfrm>
    </dsp:sp>
    <dsp:sp modelId="{B64B4DC3-ED29-4D71-9FBB-FC33646DC8FF}">
      <dsp:nvSpPr>
        <dsp:cNvPr id="0" name=""/>
        <dsp:cNvSpPr/>
      </dsp:nvSpPr>
      <dsp:spPr>
        <a:xfrm>
          <a:off x="411290" y="1400537"/>
          <a:ext cx="2446618" cy="479754"/>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76380922-0DC4-4857-9F74-42D8F251712C}">
      <dsp:nvSpPr>
        <dsp:cNvPr id="0" name=""/>
        <dsp:cNvSpPr/>
      </dsp:nvSpPr>
      <dsp:spPr>
        <a:xfrm>
          <a:off x="495237" y="1480286"/>
          <a:ext cx="2446618" cy="479754"/>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hi-IN" sz="1400" kern="1200" dirty="0" smtClean="0"/>
            <a:t>खगोलीय भूगोल </a:t>
          </a:r>
          <a:endParaRPr lang="en-US" sz="1400" kern="1200" dirty="0"/>
        </a:p>
      </dsp:txBody>
      <dsp:txXfrm>
        <a:off x="509289" y="1494338"/>
        <a:ext cx="2418514" cy="451650"/>
      </dsp:txXfrm>
    </dsp:sp>
    <dsp:sp modelId="{E4C0AA83-87A6-4882-AB9F-92DD3C19BEB6}">
      <dsp:nvSpPr>
        <dsp:cNvPr id="0" name=""/>
        <dsp:cNvSpPr/>
      </dsp:nvSpPr>
      <dsp:spPr>
        <a:xfrm>
          <a:off x="496108" y="2100021"/>
          <a:ext cx="2276981" cy="479754"/>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FCC8D59B-280C-44A8-BE9B-E3AEB2A64A29}">
      <dsp:nvSpPr>
        <dsp:cNvPr id="0" name=""/>
        <dsp:cNvSpPr/>
      </dsp:nvSpPr>
      <dsp:spPr>
        <a:xfrm>
          <a:off x="580055" y="2179771"/>
          <a:ext cx="2276981" cy="479754"/>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hi-IN" sz="1400" kern="1200" dirty="0" smtClean="0"/>
            <a:t>भूरूपशास्त्र भूगोल </a:t>
          </a:r>
          <a:endParaRPr lang="en-US" sz="1400" kern="1200" dirty="0"/>
        </a:p>
      </dsp:txBody>
      <dsp:txXfrm>
        <a:off x="594107" y="2193823"/>
        <a:ext cx="2248877" cy="451650"/>
      </dsp:txXfrm>
    </dsp:sp>
    <dsp:sp modelId="{19437A2C-318D-4FE4-8307-C586FF641E06}">
      <dsp:nvSpPr>
        <dsp:cNvPr id="0" name=""/>
        <dsp:cNvSpPr/>
      </dsp:nvSpPr>
      <dsp:spPr>
        <a:xfrm>
          <a:off x="451389" y="2799506"/>
          <a:ext cx="2366420" cy="479754"/>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004CE512-2640-4C2B-A086-1DB586539524}">
      <dsp:nvSpPr>
        <dsp:cNvPr id="0" name=""/>
        <dsp:cNvSpPr/>
      </dsp:nvSpPr>
      <dsp:spPr>
        <a:xfrm>
          <a:off x="535336" y="2879255"/>
          <a:ext cx="2366420" cy="479754"/>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hi-IN" sz="1400" kern="1200" dirty="0" smtClean="0"/>
            <a:t>हवामानविषय भूगोल </a:t>
          </a:r>
          <a:endParaRPr lang="en-US" sz="1400" kern="1200" dirty="0"/>
        </a:p>
      </dsp:txBody>
      <dsp:txXfrm>
        <a:off x="549388" y="2893307"/>
        <a:ext cx="2338316" cy="451650"/>
      </dsp:txXfrm>
    </dsp:sp>
    <dsp:sp modelId="{7C388E48-3F2F-4695-B49D-13E776CC0177}">
      <dsp:nvSpPr>
        <dsp:cNvPr id="0" name=""/>
        <dsp:cNvSpPr/>
      </dsp:nvSpPr>
      <dsp:spPr>
        <a:xfrm>
          <a:off x="431776" y="3498990"/>
          <a:ext cx="2405646" cy="479754"/>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BA5F3176-6107-45A0-96A1-698B2B541853}">
      <dsp:nvSpPr>
        <dsp:cNvPr id="0" name=""/>
        <dsp:cNvSpPr/>
      </dsp:nvSpPr>
      <dsp:spPr>
        <a:xfrm>
          <a:off x="515723" y="3578739"/>
          <a:ext cx="2405646" cy="479754"/>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hi-IN" sz="1400" kern="1200" dirty="0" smtClean="0"/>
            <a:t>सागरी भूगोल </a:t>
          </a:r>
          <a:endParaRPr lang="en-US" sz="1400" kern="1200" dirty="0"/>
        </a:p>
      </dsp:txBody>
      <dsp:txXfrm>
        <a:off x="529775" y="3592791"/>
        <a:ext cx="2377542" cy="451650"/>
      </dsp:txXfrm>
    </dsp:sp>
    <dsp:sp modelId="{14D368E4-DA57-4A96-93E8-86E20D24BE6A}">
      <dsp:nvSpPr>
        <dsp:cNvPr id="0" name=""/>
        <dsp:cNvSpPr/>
      </dsp:nvSpPr>
      <dsp:spPr>
        <a:xfrm>
          <a:off x="378376" y="4198474"/>
          <a:ext cx="2512446" cy="479754"/>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B587D31C-A7E5-4D4A-AF93-9C3F03037240}">
      <dsp:nvSpPr>
        <dsp:cNvPr id="0" name=""/>
        <dsp:cNvSpPr/>
      </dsp:nvSpPr>
      <dsp:spPr>
        <a:xfrm>
          <a:off x="462322" y="4278223"/>
          <a:ext cx="2512446" cy="479754"/>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hi-IN" sz="1400" kern="1200" dirty="0" smtClean="0"/>
            <a:t>मृदा भूगोल</a:t>
          </a:r>
          <a:endParaRPr lang="en-US" sz="1400" kern="1200" dirty="0"/>
        </a:p>
      </dsp:txBody>
      <dsp:txXfrm>
        <a:off x="476374" y="4292275"/>
        <a:ext cx="2484342" cy="451650"/>
      </dsp:txXfrm>
    </dsp:sp>
    <dsp:sp modelId="{30D69D54-1774-4900-A6FD-71220F72F23D}">
      <dsp:nvSpPr>
        <dsp:cNvPr id="0" name=""/>
        <dsp:cNvSpPr/>
      </dsp:nvSpPr>
      <dsp:spPr>
        <a:xfrm>
          <a:off x="4083389" y="701053"/>
          <a:ext cx="3417157" cy="479754"/>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B5A1E995-9F8C-475B-AD68-F0B06A2C3E70}">
      <dsp:nvSpPr>
        <dsp:cNvPr id="0" name=""/>
        <dsp:cNvSpPr/>
      </dsp:nvSpPr>
      <dsp:spPr>
        <a:xfrm>
          <a:off x="4167335" y="780802"/>
          <a:ext cx="3417157" cy="479754"/>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hi-IN" sz="1400" kern="1200" dirty="0" smtClean="0"/>
            <a:t>मानवी भूगोल</a:t>
          </a:r>
          <a:endParaRPr lang="en-US" sz="1400" kern="1200" dirty="0"/>
        </a:p>
      </dsp:txBody>
      <dsp:txXfrm>
        <a:off x="4181387" y="794854"/>
        <a:ext cx="3389053" cy="451650"/>
      </dsp:txXfrm>
    </dsp:sp>
    <dsp:sp modelId="{6856E643-0575-4FA9-853E-0DEEC9B329DB}">
      <dsp:nvSpPr>
        <dsp:cNvPr id="0" name=""/>
        <dsp:cNvSpPr/>
      </dsp:nvSpPr>
      <dsp:spPr>
        <a:xfrm>
          <a:off x="3025801" y="1400537"/>
          <a:ext cx="2802376" cy="479754"/>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A0D20FC1-46B2-4F50-A9D4-A66E2518679E}">
      <dsp:nvSpPr>
        <dsp:cNvPr id="0" name=""/>
        <dsp:cNvSpPr/>
      </dsp:nvSpPr>
      <dsp:spPr>
        <a:xfrm>
          <a:off x="3109748" y="1480286"/>
          <a:ext cx="2802376" cy="479754"/>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hi-IN" sz="1400" kern="1200" dirty="0" smtClean="0"/>
            <a:t>सामाजिक भूगोल </a:t>
          </a:r>
          <a:endParaRPr lang="en-US" sz="1400" kern="1200" dirty="0"/>
        </a:p>
      </dsp:txBody>
      <dsp:txXfrm>
        <a:off x="3123800" y="1494338"/>
        <a:ext cx="2774272" cy="451650"/>
      </dsp:txXfrm>
    </dsp:sp>
    <dsp:sp modelId="{7F982893-5766-4584-B906-2CCE2494D622}">
      <dsp:nvSpPr>
        <dsp:cNvPr id="0" name=""/>
        <dsp:cNvSpPr/>
      </dsp:nvSpPr>
      <dsp:spPr>
        <a:xfrm>
          <a:off x="3328073" y="2100021"/>
          <a:ext cx="2197833" cy="479754"/>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C8D261B8-0C7F-4BDB-95AE-90CAAD473925}">
      <dsp:nvSpPr>
        <dsp:cNvPr id="0" name=""/>
        <dsp:cNvSpPr/>
      </dsp:nvSpPr>
      <dsp:spPr>
        <a:xfrm>
          <a:off x="3412020" y="2179771"/>
          <a:ext cx="2197833" cy="479754"/>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hi-IN" sz="1400" kern="1200" dirty="0" smtClean="0"/>
            <a:t>लोकसंख्या भूगोल </a:t>
          </a:r>
          <a:endParaRPr lang="en-US" sz="1400" kern="1200" dirty="0"/>
        </a:p>
      </dsp:txBody>
      <dsp:txXfrm>
        <a:off x="3426072" y="2193823"/>
        <a:ext cx="2169729" cy="451650"/>
      </dsp:txXfrm>
    </dsp:sp>
    <dsp:sp modelId="{E05D130C-00CC-4311-AD07-4707C58C696A}">
      <dsp:nvSpPr>
        <dsp:cNvPr id="0" name=""/>
        <dsp:cNvSpPr/>
      </dsp:nvSpPr>
      <dsp:spPr>
        <a:xfrm>
          <a:off x="3316208" y="2799506"/>
          <a:ext cx="2221564" cy="479754"/>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AFB886D1-DBFF-4D74-A7E4-BC59A7A49023}">
      <dsp:nvSpPr>
        <dsp:cNvPr id="0" name=""/>
        <dsp:cNvSpPr/>
      </dsp:nvSpPr>
      <dsp:spPr>
        <a:xfrm>
          <a:off x="3400154" y="2879255"/>
          <a:ext cx="2221564" cy="479754"/>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hi-IN" sz="1400" kern="1200" dirty="0" smtClean="0"/>
            <a:t>वाहतूक भूगोल </a:t>
          </a:r>
          <a:endParaRPr lang="en-US" sz="1400" kern="1200" dirty="0"/>
        </a:p>
      </dsp:txBody>
      <dsp:txXfrm>
        <a:off x="3414206" y="2893307"/>
        <a:ext cx="2193460" cy="451650"/>
      </dsp:txXfrm>
    </dsp:sp>
    <dsp:sp modelId="{0272CC70-40C9-4BD6-AA4D-9E5E16CA31B9}">
      <dsp:nvSpPr>
        <dsp:cNvPr id="0" name=""/>
        <dsp:cNvSpPr/>
      </dsp:nvSpPr>
      <dsp:spPr>
        <a:xfrm>
          <a:off x="3249813" y="3498990"/>
          <a:ext cx="2354354" cy="479754"/>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EDEB9BF9-1D9E-4087-92BB-8448FC6F2C8D}">
      <dsp:nvSpPr>
        <dsp:cNvPr id="0" name=""/>
        <dsp:cNvSpPr/>
      </dsp:nvSpPr>
      <dsp:spPr>
        <a:xfrm>
          <a:off x="3333759" y="3578739"/>
          <a:ext cx="2354354" cy="479754"/>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hi-IN" sz="1400" kern="1200" dirty="0" smtClean="0"/>
            <a:t>ग्रामीण नागरी </a:t>
          </a:r>
          <a:endParaRPr lang="en-US" sz="1400" kern="1200" dirty="0"/>
        </a:p>
      </dsp:txBody>
      <dsp:txXfrm>
        <a:off x="3347811" y="3592791"/>
        <a:ext cx="2326250" cy="451650"/>
      </dsp:txXfrm>
    </dsp:sp>
    <dsp:sp modelId="{667245C9-6E03-4AD3-9228-664173B519CD}">
      <dsp:nvSpPr>
        <dsp:cNvPr id="0" name=""/>
        <dsp:cNvSpPr/>
      </dsp:nvSpPr>
      <dsp:spPr>
        <a:xfrm>
          <a:off x="3337215" y="4198474"/>
          <a:ext cx="2179550" cy="479754"/>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5D16975B-3F03-44C6-BF1A-313DEFFB0F81}">
      <dsp:nvSpPr>
        <dsp:cNvPr id="0" name=""/>
        <dsp:cNvSpPr/>
      </dsp:nvSpPr>
      <dsp:spPr>
        <a:xfrm>
          <a:off x="3421161" y="4278223"/>
          <a:ext cx="2179550" cy="479754"/>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hi-IN" sz="1400" b="1" kern="1200" dirty="0" smtClean="0">
              <a:solidFill>
                <a:srgbClr val="FF0000"/>
              </a:solidFill>
            </a:rPr>
            <a:t>राजकीय भूगोल </a:t>
          </a:r>
          <a:endParaRPr lang="en-US" sz="1400" b="1" kern="1200" dirty="0">
            <a:solidFill>
              <a:srgbClr val="FF0000"/>
            </a:solidFill>
          </a:endParaRPr>
        </a:p>
      </dsp:txBody>
      <dsp:txXfrm>
        <a:off x="3435213" y="4292275"/>
        <a:ext cx="2151446" cy="451650"/>
      </dsp:txXfrm>
    </dsp:sp>
    <dsp:sp modelId="{2A9E74E5-FE90-4E44-B901-037DD0A8E951}">
      <dsp:nvSpPr>
        <dsp:cNvPr id="0" name=""/>
        <dsp:cNvSpPr/>
      </dsp:nvSpPr>
      <dsp:spPr>
        <a:xfrm>
          <a:off x="3383162" y="4897958"/>
          <a:ext cx="2087656" cy="479754"/>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A2E04779-CD0A-4523-8C3A-A879FA10151B}">
      <dsp:nvSpPr>
        <dsp:cNvPr id="0" name=""/>
        <dsp:cNvSpPr/>
      </dsp:nvSpPr>
      <dsp:spPr>
        <a:xfrm>
          <a:off x="3467108" y="4977708"/>
          <a:ext cx="2087656" cy="479754"/>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hi-IN" sz="1400" kern="1200" dirty="0" smtClean="0"/>
            <a:t>इतिहास भूगोल </a:t>
          </a:r>
          <a:endParaRPr lang="en-US" sz="1400" kern="1200" dirty="0"/>
        </a:p>
      </dsp:txBody>
      <dsp:txXfrm>
        <a:off x="3481160" y="4991760"/>
        <a:ext cx="2059552" cy="451650"/>
      </dsp:txXfrm>
    </dsp:sp>
    <dsp:sp modelId="{C9981012-14C9-485E-9CF7-4DAE31036C12}">
      <dsp:nvSpPr>
        <dsp:cNvPr id="0" name=""/>
        <dsp:cNvSpPr/>
      </dsp:nvSpPr>
      <dsp:spPr>
        <a:xfrm>
          <a:off x="3383162" y="5597443"/>
          <a:ext cx="2087656" cy="479754"/>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7B32D2C7-D990-4160-88F9-52F7760C25AC}">
      <dsp:nvSpPr>
        <dsp:cNvPr id="0" name=""/>
        <dsp:cNvSpPr/>
      </dsp:nvSpPr>
      <dsp:spPr>
        <a:xfrm>
          <a:off x="3467108" y="5677192"/>
          <a:ext cx="2087656" cy="479754"/>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hi-IN" sz="1400" kern="1200" dirty="0" smtClean="0"/>
            <a:t>वैद्यकीय भूगोल </a:t>
          </a:r>
          <a:endParaRPr lang="en-US" sz="1400" kern="1200" dirty="0"/>
        </a:p>
      </dsp:txBody>
      <dsp:txXfrm>
        <a:off x="3481160" y="5691244"/>
        <a:ext cx="2059552" cy="451650"/>
      </dsp:txXfrm>
    </dsp:sp>
    <dsp:sp modelId="{D6DCA713-2E45-4A6D-B575-736328FBB738}">
      <dsp:nvSpPr>
        <dsp:cNvPr id="0" name=""/>
        <dsp:cNvSpPr/>
      </dsp:nvSpPr>
      <dsp:spPr>
        <a:xfrm>
          <a:off x="3337215" y="6296927"/>
          <a:ext cx="2179550" cy="479754"/>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FF54113A-1ED8-416D-99C3-35890A77639E}">
      <dsp:nvSpPr>
        <dsp:cNvPr id="0" name=""/>
        <dsp:cNvSpPr/>
      </dsp:nvSpPr>
      <dsp:spPr>
        <a:xfrm>
          <a:off x="3421161" y="6376676"/>
          <a:ext cx="2179550" cy="479754"/>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hi-IN" sz="1400" kern="1200" dirty="0" smtClean="0"/>
            <a:t>लष्करी भूगोल</a:t>
          </a:r>
          <a:endParaRPr lang="en-US" sz="1400" kern="1200" dirty="0"/>
        </a:p>
      </dsp:txBody>
      <dsp:txXfrm>
        <a:off x="3435213" y="6390728"/>
        <a:ext cx="2151446" cy="451650"/>
      </dsp:txXfrm>
    </dsp:sp>
    <dsp:sp modelId="{4D76B560-C04D-4DCF-90CA-C90903E06AA8}">
      <dsp:nvSpPr>
        <dsp:cNvPr id="0" name=""/>
        <dsp:cNvSpPr/>
      </dsp:nvSpPr>
      <dsp:spPr>
        <a:xfrm>
          <a:off x="5996071" y="1400537"/>
          <a:ext cx="2562061" cy="479754"/>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1203DD01-03A1-44E0-BAEC-D609ED4AF374}">
      <dsp:nvSpPr>
        <dsp:cNvPr id="0" name=""/>
        <dsp:cNvSpPr/>
      </dsp:nvSpPr>
      <dsp:spPr>
        <a:xfrm>
          <a:off x="6080018" y="1480286"/>
          <a:ext cx="2562061" cy="479754"/>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hi-IN" sz="1400" kern="1200" dirty="0" smtClean="0"/>
            <a:t>आर्थिक भूगोल</a:t>
          </a:r>
          <a:endParaRPr lang="en-US" sz="1400" kern="1200" dirty="0"/>
        </a:p>
      </dsp:txBody>
      <dsp:txXfrm>
        <a:off x="6094070" y="1494338"/>
        <a:ext cx="2533957" cy="451650"/>
      </dsp:txXfrm>
    </dsp:sp>
    <dsp:sp modelId="{83C5182A-4E42-45CF-8945-60D41DAB2521}">
      <dsp:nvSpPr>
        <dsp:cNvPr id="0" name=""/>
        <dsp:cNvSpPr/>
      </dsp:nvSpPr>
      <dsp:spPr>
        <a:xfrm>
          <a:off x="6072269" y="2100021"/>
          <a:ext cx="2409665" cy="479754"/>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C52EE3D0-20E9-47AA-B50D-CD58091A72E0}">
      <dsp:nvSpPr>
        <dsp:cNvPr id="0" name=""/>
        <dsp:cNvSpPr/>
      </dsp:nvSpPr>
      <dsp:spPr>
        <a:xfrm>
          <a:off x="6156216" y="2179771"/>
          <a:ext cx="2409665" cy="479754"/>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hi-IN" sz="1400" kern="1200" dirty="0" smtClean="0"/>
            <a:t>साधनसंपत्ती भूगोल </a:t>
          </a:r>
          <a:endParaRPr lang="en-US" sz="1400" kern="1200" dirty="0"/>
        </a:p>
      </dsp:txBody>
      <dsp:txXfrm>
        <a:off x="6170268" y="2193823"/>
        <a:ext cx="2381561" cy="451650"/>
      </dsp:txXfrm>
    </dsp:sp>
    <dsp:sp modelId="{61D7313C-A396-475C-8CD3-995012DA38EE}">
      <dsp:nvSpPr>
        <dsp:cNvPr id="0" name=""/>
        <dsp:cNvSpPr/>
      </dsp:nvSpPr>
      <dsp:spPr>
        <a:xfrm>
          <a:off x="6136602" y="2799506"/>
          <a:ext cx="2281001" cy="479754"/>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AD0726FE-4143-42CF-B6BD-E16689AFB369}">
      <dsp:nvSpPr>
        <dsp:cNvPr id="0" name=""/>
        <dsp:cNvSpPr/>
      </dsp:nvSpPr>
      <dsp:spPr>
        <a:xfrm>
          <a:off x="6220548" y="2879255"/>
          <a:ext cx="2281001" cy="479754"/>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hi-IN" sz="1400" kern="1200" dirty="0" smtClean="0"/>
            <a:t>कृषी भूगोल</a:t>
          </a:r>
          <a:endParaRPr lang="en-US" sz="1400" kern="1200" dirty="0"/>
        </a:p>
      </dsp:txBody>
      <dsp:txXfrm>
        <a:off x="6234600" y="2893307"/>
        <a:ext cx="2252897" cy="451650"/>
      </dsp:txXfrm>
    </dsp:sp>
    <dsp:sp modelId="{9746AE97-7594-4288-BD44-1D14533745D0}">
      <dsp:nvSpPr>
        <dsp:cNvPr id="0" name=""/>
        <dsp:cNvSpPr/>
      </dsp:nvSpPr>
      <dsp:spPr>
        <a:xfrm>
          <a:off x="6176859" y="3498990"/>
          <a:ext cx="2200485" cy="479754"/>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FBAD2770-0635-4BD5-A92B-58C0288CDC36}">
      <dsp:nvSpPr>
        <dsp:cNvPr id="0" name=""/>
        <dsp:cNvSpPr/>
      </dsp:nvSpPr>
      <dsp:spPr>
        <a:xfrm>
          <a:off x="6260806" y="3578739"/>
          <a:ext cx="2200485" cy="479754"/>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hi-IN" sz="1400" kern="1200" dirty="0" smtClean="0"/>
            <a:t>औद्योगिक भूगोल </a:t>
          </a:r>
          <a:endParaRPr lang="en-US" sz="1400" kern="1200" dirty="0"/>
        </a:p>
      </dsp:txBody>
      <dsp:txXfrm>
        <a:off x="6274858" y="3592791"/>
        <a:ext cx="2172381" cy="451650"/>
      </dsp:txXfrm>
    </dsp:sp>
    <dsp:sp modelId="{863203C8-89B1-4B8B-9505-AF645BA229FB}">
      <dsp:nvSpPr>
        <dsp:cNvPr id="0" name=""/>
        <dsp:cNvSpPr/>
      </dsp:nvSpPr>
      <dsp:spPr>
        <a:xfrm>
          <a:off x="6127358" y="4198474"/>
          <a:ext cx="2299488" cy="479754"/>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AB300EE9-95FA-4A94-AB63-FE5B867FC848}">
      <dsp:nvSpPr>
        <dsp:cNvPr id="0" name=""/>
        <dsp:cNvSpPr/>
      </dsp:nvSpPr>
      <dsp:spPr>
        <a:xfrm>
          <a:off x="6211304" y="4278223"/>
          <a:ext cx="2299488" cy="479754"/>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hi-IN" sz="1400" kern="1200" dirty="0" smtClean="0"/>
            <a:t>वाहतूक भूगोल </a:t>
          </a:r>
          <a:endParaRPr lang="en-US" sz="1400" kern="1200" dirty="0"/>
        </a:p>
      </dsp:txBody>
      <dsp:txXfrm>
        <a:off x="6225356" y="4292275"/>
        <a:ext cx="2271384" cy="451650"/>
      </dsp:txXfrm>
    </dsp:sp>
    <dsp:sp modelId="{C50EB575-602C-4A92-872E-2CDDEC2DE23A}">
      <dsp:nvSpPr>
        <dsp:cNvPr id="0" name=""/>
        <dsp:cNvSpPr/>
      </dsp:nvSpPr>
      <dsp:spPr>
        <a:xfrm>
          <a:off x="6127358" y="4897958"/>
          <a:ext cx="2299488" cy="479754"/>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5D8217BA-238E-4CDC-8BD2-C5BA098F70C1}">
      <dsp:nvSpPr>
        <dsp:cNvPr id="0" name=""/>
        <dsp:cNvSpPr/>
      </dsp:nvSpPr>
      <dsp:spPr>
        <a:xfrm>
          <a:off x="6211304" y="4977708"/>
          <a:ext cx="2299488" cy="479754"/>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hi-IN" sz="1400" kern="1200" dirty="0" smtClean="0"/>
            <a:t>व्यापारी भूगोल</a:t>
          </a:r>
          <a:endParaRPr lang="en-US" sz="1400" kern="1200" dirty="0"/>
        </a:p>
      </dsp:txBody>
      <dsp:txXfrm>
        <a:off x="6225356" y="4991760"/>
        <a:ext cx="2271384" cy="451650"/>
      </dsp:txXfrm>
    </dsp:sp>
    <dsp:sp modelId="{5AE20CAB-BF18-48DA-BF5F-FF20C742B73E}">
      <dsp:nvSpPr>
        <dsp:cNvPr id="0" name=""/>
        <dsp:cNvSpPr/>
      </dsp:nvSpPr>
      <dsp:spPr>
        <a:xfrm>
          <a:off x="6203559" y="5597443"/>
          <a:ext cx="2147085" cy="479754"/>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8EEE53D1-0ABC-4A84-8CDC-396A731E7220}">
      <dsp:nvSpPr>
        <dsp:cNvPr id="0" name=""/>
        <dsp:cNvSpPr/>
      </dsp:nvSpPr>
      <dsp:spPr>
        <a:xfrm>
          <a:off x="6287506" y="5677192"/>
          <a:ext cx="2147085" cy="479754"/>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mr-IN" sz="1400" kern="1200" dirty="0" smtClean="0"/>
            <a:t>विपणन</a:t>
          </a:r>
          <a:r>
            <a:rPr lang="en-US" sz="1400" kern="1200" dirty="0" smtClean="0"/>
            <a:t> </a:t>
          </a:r>
          <a:r>
            <a:rPr lang="hi-IN" sz="1400" kern="1200" dirty="0" smtClean="0"/>
            <a:t>भूगोल</a:t>
          </a:r>
          <a:endParaRPr lang="en-US" sz="1400" kern="1200" dirty="0"/>
        </a:p>
      </dsp:txBody>
      <dsp:txXfrm>
        <a:off x="6301558" y="5691244"/>
        <a:ext cx="2118981" cy="451650"/>
      </dsp:txXfrm>
    </dsp:sp>
    <dsp:sp modelId="{15270353-8EF1-43B6-A30C-B5CCE5F17300}">
      <dsp:nvSpPr>
        <dsp:cNvPr id="0" name=""/>
        <dsp:cNvSpPr/>
      </dsp:nvSpPr>
      <dsp:spPr>
        <a:xfrm>
          <a:off x="6140844" y="6296927"/>
          <a:ext cx="2272516" cy="479754"/>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B7AB1C6A-7720-4F6E-96C2-9A9A21C3DED2}">
      <dsp:nvSpPr>
        <dsp:cNvPr id="0" name=""/>
        <dsp:cNvSpPr/>
      </dsp:nvSpPr>
      <dsp:spPr>
        <a:xfrm>
          <a:off x="6224790" y="6376676"/>
          <a:ext cx="2272516" cy="479754"/>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hi-IN" sz="1400" kern="1200" dirty="0" smtClean="0"/>
            <a:t>पर्यटन भूगोल</a:t>
          </a:r>
          <a:endParaRPr lang="en-US" sz="1400" kern="1200" dirty="0"/>
        </a:p>
      </dsp:txBody>
      <dsp:txXfrm>
        <a:off x="6238842" y="6390728"/>
        <a:ext cx="2244412" cy="45165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1729E0-5ADE-465F-B9FE-1171FCCACFCD}" type="datetimeFigureOut">
              <a:rPr lang="en-US" smtClean="0"/>
              <a:pPr/>
              <a:t>09-Apr-22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1550E-96D4-42BD-9AA7-08B55DE69A18}" type="slidenum">
              <a:rPr lang="en-US" smtClean="0"/>
              <a:pPr/>
              <a:t>‹#›</a:t>
            </a:fld>
            <a:endParaRPr lang="en-US"/>
          </a:p>
        </p:txBody>
      </p:sp>
    </p:spTree>
    <p:extLst>
      <p:ext uri="{BB962C8B-B14F-4D97-AF65-F5344CB8AC3E}">
        <p14:creationId xmlns:p14="http://schemas.microsoft.com/office/powerpoint/2010/main" val="2533547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1729E0-5ADE-465F-B9FE-1171FCCACFCD}" type="datetimeFigureOut">
              <a:rPr lang="en-US" smtClean="0"/>
              <a:pPr/>
              <a:t>09-Apr-22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1550E-96D4-42BD-9AA7-08B55DE69A18}" type="slidenum">
              <a:rPr lang="en-US" smtClean="0"/>
              <a:pPr/>
              <a:t>‹#›</a:t>
            </a:fld>
            <a:endParaRPr lang="en-US"/>
          </a:p>
        </p:txBody>
      </p:sp>
    </p:spTree>
    <p:extLst>
      <p:ext uri="{BB962C8B-B14F-4D97-AF65-F5344CB8AC3E}">
        <p14:creationId xmlns:p14="http://schemas.microsoft.com/office/powerpoint/2010/main" val="1300104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1729E0-5ADE-465F-B9FE-1171FCCACFCD}" type="datetimeFigureOut">
              <a:rPr lang="en-US" smtClean="0"/>
              <a:pPr/>
              <a:t>09-Apr-22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1550E-96D4-42BD-9AA7-08B55DE69A18}" type="slidenum">
              <a:rPr lang="en-US" smtClean="0"/>
              <a:pPr/>
              <a:t>‹#›</a:t>
            </a:fld>
            <a:endParaRPr lang="en-US"/>
          </a:p>
        </p:txBody>
      </p:sp>
    </p:spTree>
    <p:extLst>
      <p:ext uri="{BB962C8B-B14F-4D97-AF65-F5344CB8AC3E}">
        <p14:creationId xmlns:p14="http://schemas.microsoft.com/office/powerpoint/2010/main" val="1618289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1729E0-5ADE-465F-B9FE-1171FCCACFCD}" type="datetimeFigureOut">
              <a:rPr lang="en-US" smtClean="0"/>
              <a:pPr/>
              <a:t>09-Apr-22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1550E-96D4-42BD-9AA7-08B55DE69A18}" type="slidenum">
              <a:rPr lang="en-US" smtClean="0"/>
              <a:pPr/>
              <a:t>‹#›</a:t>
            </a:fld>
            <a:endParaRPr lang="en-US"/>
          </a:p>
        </p:txBody>
      </p:sp>
    </p:spTree>
    <p:extLst>
      <p:ext uri="{BB962C8B-B14F-4D97-AF65-F5344CB8AC3E}">
        <p14:creationId xmlns:p14="http://schemas.microsoft.com/office/powerpoint/2010/main" val="966664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1729E0-5ADE-465F-B9FE-1171FCCACFCD}" type="datetimeFigureOut">
              <a:rPr lang="en-US" smtClean="0"/>
              <a:pPr/>
              <a:t>09-Apr-22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1550E-96D4-42BD-9AA7-08B55DE69A18}" type="slidenum">
              <a:rPr lang="en-US" smtClean="0"/>
              <a:pPr/>
              <a:t>‹#›</a:t>
            </a:fld>
            <a:endParaRPr lang="en-US"/>
          </a:p>
        </p:txBody>
      </p:sp>
    </p:spTree>
    <p:extLst>
      <p:ext uri="{BB962C8B-B14F-4D97-AF65-F5344CB8AC3E}">
        <p14:creationId xmlns:p14="http://schemas.microsoft.com/office/powerpoint/2010/main" val="3561219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1729E0-5ADE-465F-B9FE-1171FCCACFCD}" type="datetimeFigureOut">
              <a:rPr lang="en-US" smtClean="0"/>
              <a:pPr/>
              <a:t>09-Apr-22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B1550E-96D4-42BD-9AA7-08B55DE69A18}" type="slidenum">
              <a:rPr lang="en-US" smtClean="0"/>
              <a:pPr/>
              <a:t>‹#›</a:t>
            </a:fld>
            <a:endParaRPr lang="en-US"/>
          </a:p>
        </p:txBody>
      </p:sp>
    </p:spTree>
    <p:extLst>
      <p:ext uri="{BB962C8B-B14F-4D97-AF65-F5344CB8AC3E}">
        <p14:creationId xmlns:p14="http://schemas.microsoft.com/office/powerpoint/2010/main" val="9060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1729E0-5ADE-465F-B9FE-1171FCCACFCD}" type="datetimeFigureOut">
              <a:rPr lang="en-US" smtClean="0"/>
              <a:pPr/>
              <a:t>09-Apr-22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B1550E-96D4-42BD-9AA7-08B55DE69A18}" type="slidenum">
              <a:rPr lang="en-US" smtClean="0"/>
              <a:pPr/>
              <a:t>‹#›</a:t>
            </a:fld>
            <a:endParaRPr lang="en-US"/>
          </a:p>
        </p:txBody>
      </p:sp>
    </p:spTree>
    <p:extLst>
      <p:ext uri="{BB962C8B-B14F-4D97-AF65-F5344CB8AC3E}">
        <p14:creationId xmlns:p14="http://schemas.microsoft.com/office/powerpoint/2010/main" val="1081500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1729E0-5ADE-465F-B9FE-1171FCCACFCD}" type="datetimeFigureOut">
              <a:rPr lang="en-US" smtClean="0"/>
              <a:pPr/>
              <a:t>09-Apr-22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B1550E-96D4-42BD-9AA7-08B55DE69A18}" type="slidenum">
              <a:rPr lang="en-US" smtClean="0"/>
              <a:pPr/>
              <a:t>‹#›</a:t>
            </a:fld>
            <a:endParaRPr lang="en-US"/>
          </a:p>
        </p:txBody>
      </p:sp>
    </p:spTree>
    <p:extLst>
      <p:ext uri="{BB962C8B-B14F-4D97-AF65-F5344CB8AC3E}">
        <p14:creationId xmlns:p14="http://schemas.microsoft.com/office/powerpoint/2010/main" val="3306993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1729E0-5ADE-465F-B9FE-1171FCCACFCD}" type="datetimeFigureOut">
              <a:rPr lang="en-US" smtClean="0"/>
              <a:pPr/>
              <a:t>09-Apr-22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B1550E-96D4-42BD-9AA7-08B55DE69A18}" type="slidenum">
              <a:rPr lang="en-US" smtClean="0"/>
              <a:pPr/>
              <a:t>‹#›</a:t>
            </a:fld>
            <a:endParaRPr lang="en-US"/>
          </a:p>
        </p:txBody>
      </p:sp>
    </p:spTree>
    <p:extLst>
      <p:ext uri="{BB962C8B-B14F-4D97-AF65-F5344CB8AC3E}">
        <p14:creationId xmlns:p14="http://schemas.microsoft.com/office/powerpoint/2010/main" val="3213010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1729E0-5ADE-465F-B9FE-1171FCCACFCD}" type="datetimeFigureOut">
              <a:rPr lang="en-US" smtClean="0"/>
              <a:pPr/>
              <a:t>09-Apr-22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B1550E-96D4-42BD-9AA7-08B55DE69A18}" type="slidenum">
              <a:rPr lang="en-US" smtClean="0"/>
              <a:pPr/>
              <a:t>‹#›</a:t>
            </a:fld>
            <a:endParaRPr lang="en-US"/>
          </a:p>
        </p:txBody>
      </p:sp>
    </p:spTree>
    <p:extLst>
      <p:ext uri="{BB962C8B-B14F-4D97-AF65-F5344CB8AC3E}">
        <p14:creationId xmlns:p14="http://schemas.microsoft.com/office/powerpoint/2010/main" val="2446141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1729E0-5ADE-465F-B9FE-1171FCCACFCD}" type="datetimeFigureOut">
              <a:rPr lang="en-US" smtClean="0"/>
              <a:pPr/>
              <a:t>09-Apr-22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B1550E-96D4-42BD-9AA7-08B55DE69A18}" type="slidenum">
              <a:rPr lang="en-US" smtClean="0"/>
              <a:pPr/>
              <a:t>‹#›</a:t>
            </a:fld>
            <a:endParaRPr lang="en-US"/>
          </a:p>
        </p:txBody>
      </p:sp>
    </p:spTree>
    <p:extLst>
      <p:ext uri="{BB962C8B-B14F-4D97-AF65-F5344CB8AC3E}">
        <p14:creationId xmlns:p14="http://schemas.microsoft.com/office/powerpoint/2010/main" val="3681871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1729E0-5ADE-465F-B9FE-1171FCCACFCD}" type="datetimeFigureOut">
              <a:rPr lang="en-US" smtClean="0"/>
              <a:pPr/>
              <a:t>09-Apr-22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B1550E-96D4-42BD-9AA7-08B55DE69A18}" type="slidenum">
              <a:rPr lang="en-US" smtClean="0"/>
              <a:pPr/>
              <a:t>‹#›</a:t>
            </a:fld>
            <a:endParaRPr lang="en-US"/>
          </a:p>
        </p:txBody>
      </p:sp>
    </p:spTree>
    <p:extLst>
      <p:ext uri="{BB962C8B-B14F-4D97-AF65-F5344CB8AC3E}">
        <p14:creationId xmlns:p14="http://schemas.microsoft.com/office/powerpoint/2010/main" val="36745958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981200"/>
            <a:ext cx="7772400" cy="1470025"/>
          </a:xfrm>
        </p:spPr>
        <p:txBody>
          <a:bodyPr>
            <a:normAutofit fontScale="90000"/>
          </a:bodyPr>
          <a:lstStyle/>
          <a:p>
            <a:r>
              <a:rPr lang="en-US" dirty="0" smtClean="0"/>
              <a:t/>
            </a:r>
            <a:br>
              <a:rPr lang="en-US" dirty="0" smtClean="0"/>
            </a:br>
            <a:r>
              <a:rPr lang="en-US" dirty="0" smtClean="0"/>
              <a:t/>
            </a:r>
            <a:br>
              <a:rPr lang="en-US" dirty="0" smtClean="0"/>
            </a:br>
            <a:r>
              <a:rPr lang="en-US" b="1" dirty="0" smtClean="0">
                <a:latin typeface="Times New Roman" panose="02020603050405020304" pitchFamily="18" charset="0"/>
                <a:cs typeface="Times New Roman" panose="02020603050405020304" pitchFamily="18" charset="0"/>
              </a:rPr>
              <a:t>M.A. I </a:t>
            </a:r>
            <a:br>
              <a:rPr lang="en-US" b="1"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Nature of Political </a:t>
            </a:r>
            <a:r>
              <a:rPr lang="en-US" b="1" dirty="0" smtClean="0">
                <a:latin typeface="Times New Roman" panose="02020603050405020304" pitchFamily="18" charset="0"/>
                <a:cs typeface="Times New Roman" panose="02020603050405020304" pitchFamily="18" charset="0"/>
              </a:rPr>
              <a:t>Geography</a:t>
            </a:r>
            <a:br>
              <a:rPr lang="en-US" b="1"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Dr</a:t>
            </a:r>
            <a:r>
              <a:rPr lang="en-US" b="1" dirty="0">
                <a:latin typeface="Times New Roman" panose="02020603050405020304" pitchFamily="18" charset="0"/>
                <a:cs typeface="Times New Roman" panose="02020603050405020304" pitchFamily="18" charset="0"/>
              </a:rPr>
              <a:t>. Vijay J. </a:t>
            </a:r>
            <a:r>
              <a:rPr lang="en-US" b="1" dirty="0" err="1">
                <a:latin typeface="Times New Roman" panose="02020603050405020304" pitchFamily="18" charset="0"/>
                <a:cs typeface="Times New Roman" panose="02020603050405020304" pitchFamily="18" charset="0"/>
              </a:rPr>
              <a:t>Dalvi</a:t>
            </a: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66685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843677"/>
            <a:ext cx="8382000" cy="3093154"/>
          </a:xfrm>
          <a:prstGeom prst="rect">
            <a:avLst/>
          </a:prstGeom>
        </p:spPr>
        <p:txBody>
          <a:bodyPr wrap="square">
            <a:spAutoFit/>
          </a:bodyPr>
          <a:lstStyle/>
          <a:p>
            <a:pPr>
              <a:lnSpc>
                <a:spcPct val="250000"/>
              </a:lnSpc>
            </a:pPr>
            <a:r>
              <a:rPr lang="mr-IN" sz="2400" b="1" dirty="0" smtClean="0">
                <a:solidFill>
                  <a:srgbClr val="FF0000"/>
                </a:solidFill>
              </a:rPr>
              <a:t>प्रस्तावना</a:t>
            </a:r>
            <a:r>
              <a:rPr lang="en-US" sz="2400" b="1" dirty="0" smtClean="0">
                <a:solidFill>
                  <a:srgbClr val="FF0000"/>
                </a:solidFill>
              </a:rPr>
              <a:t>:-</a:t>
            </a:r>
            <a:r>
              <a:rPr lang="mr-IN" sz="2400" b="1" dirty="0" smtClean="0">
                <a:solidFill>
                  <a:srgbClr val="FF0000"/>
                </a:solidFill>
              </a:rPr>
              <a:t> </a:t>
            </a:r>
            <a:r>
              <a:rPr lang="mr-IN" dirty="0" smtClean="0"/>
              <a:t>भूगोल विषयाच्या दोन प्रमुख शाखा आहेत प्राकृतिक भूगोल आणि मानवी भूगोलाच्या मुख्य दोन उपशाखा मानल्या जातात त्या अनुक्रमाने सामाजिक भूगोल आणि आर्थिक भूगोल या दोन आहेत राजकीय भूगोल ही शाखा सामाजिक भूगोलाची विकसित झालेली प्रमुख शाखा आहे</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94681854"/>
              </p:ext>
            </p:extLst>
          </p:nvPr>
        </p:nvGraphicFramePr>
        <p:xfrm>
          <a:off x="0" y="0"/>
          <a:ext cx="88392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5618294"/>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graphicEl>
                                              <a:dgm id="{AFDB2B9F-3033-4D76-A363-AB5FDE4DE6CC}"/>
                                            </p:graphicEl>
                                          </p:spTgt>
                                        </p:tgtEl>
                                        <p:attrNameLst>
                                          <p:attrName>style.visibility</p:attrName>
                                        </p:attrNameLst>
                                      </p:cBhvr>
                                      <p:to>
                                        <p:strVal val="visible"/>
                                      </p:to>
                                    </p:set>
                                    <p:animEffect transition="in" filter="wipe(down)">
                                      <p:cBhvr>
                                        <p:cTn id="7" dur="580">
                                          <p:stCondLst>
                                            <p:cond delay="0"/>
                                          </p:stCondLst>
                                        </p:cTn>
                                        <p:tgtEl>
                                          <p:spTgt spid="4">
                                            <p:graphicEl>
                                              <a:dgm id="{AFDB2B9F-3033-4D76-A363-AB5FDE4DE6CC}"/>
                                            </p:graphicEl>
                                          </p:spTgt>
                                        </p:tgtEl>
                                      </p:cBhvr>
                                    </p:animEffect>
                                    <p:anim calcmode="lin" valueType="num">
                                      <p:cBhvr>
                                        <p:cTn id="8" dur="1822" tmFilter="0,0; 0.14,0.36; 0.43,0.73; 0.71,0.91; 1.0,1.0">
                                          <p:stCondLst>
                                            <p:cond delay="0"/>
                                          </p:stCondLst>
                                        </p:cTn>
                                        <p:tgtEl>
                                          <p:spTgt spid="4">
                                            <p:graphicEl>
                                              <a:dgm id="{AFDB2B9F-3033-4D76-A363-AB5FDE4DE6CC}"/>
                                            </p:graphic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graphicEl>
                                              <a:dgm id="{AFDB2B9F-3033-4D76-A363-AB5FDE4DE6CC}"/>
                                            </p:graphic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graphicEl>
                                              <a:dgm id="{AFDB2B9F-3033-4D76-A363-AB5FDE4DE6CC}"/>
                                            </p:graphic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graphicEl>
                                              <a:dgm id="{AFDB2B9F-3033-4D76-A363-AB5FDE4DE6CC}"/>
                                            </p:graphic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graphicEl>
                                              <a:dgm id="{AFDB2B9F-3033-4D76-A363-AB5FDE4DE6CC}"/>
                                            </p:graphic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graphicEl>
                                              <a:dgm id="{AFDB2B9F-3033-4D76-A363-AB5FDE4DE6CC}"/>
                                            </p:graphicEl>
                                          </p:spTgt>
                                        </p:tgtEl>
                                      </p:cBhvr>
                                      <p:to x="100000" y="60000"/>
                                    </p:animScale>
                                    <p:animScale>
                                      <p:cBhvr>
                                        <p:cTn id="14" dur="166" decel="50000">
                                          <p:stCondLst>
                                            <p:cond delay="676"/>
                                          </p:stCondLst>
                                        </p:cTn>
                                        <p:tgtEl>
                                          <p:spTgt spid="4">
                                            <p:graphicEl>
                                              <a:dgm id="{AFDB2B9F-3033-4D76-A363-AB5FDE4DE6CC}"/>
                                            </p:graphicEl>
                                          </p:spTgt>
                                        </p:tgtEl>
                                      </p:cBhvr>
                                      <p:to x="100000" y="100000"/>
                                    </p:animScale>
                                    <p:animScale>
                                      <p:cBhvr>
                                        <p:cTn id="15" dur="26">
                                          <p:stCondLst>
                                            <p:cond delay="1312"/>
                                          </p:stCondLst>
                                        </p:cTn>
                                        <p:tgtEl>
                                          <p:spTgt spid="4">
                                            <p:graphicEl>
                                              <a:dgm id="{AFDB2B9F-3033-4D76-A363-AB5FDE4DE6CC}"/>
                                            </p:graphicEl>
                                          </p:spTgt>
                                        </p:tgtEl>
                                      </p:cBhvr>
                                      <p:to x="100000" y="80000"/>
                                    </p:animScale>
                                    <p:animScale>
                                      <p:cBhvr>
                                        <p:cTn id="16" dur="166" decel="50000">
                                          <p:stCondLst>
                                            <p:cond delay="1338"/>
                                          </p:stCondLst>
                                        </p:cTn>
                                        <p:tgtEl>
                                          <p:spTgt spid="4">
                                            <p:graphicEl>
                                              <a:dgm id="{AFDB2B9F-3033-4D76-A363-AB5FDE4DE6CC}"/>
                                            </p:graphicEl>
                                          </p:spTgt>
                                        </p:tgtEl>
                                      </p:cBhvr>
                                      <p:to x="100000" y="100000"/>
                                    </p:animScale>
                                    <p:animScale>
                                      <p:cBhvr>
                                        <p:cTn id="17" dur="26">
                                          <p:stCondLst>
                                            <p:cond delay="1642"/>
                                          </p:stCondLst>
                                        </p:cTn>
                                        <p:tgtEl>
                                          <p:spTgt spid="4">
                                            <p:graphicEl>
                                              <a:dgm id="{AFDB2B9F-3033-4D76-A363-AB5FDE4DE6CC}"/>
                                            </p:graphicEl>
                                          </p:spTgt>
                                        </p:tgtEl>
                                      </p:cBhvr>
                                      <p:to x="100000" y="90000"/>
                                    </p:animScale>
                                    <p:animScale>
                                      <p:cBhvr>
                                        <p:cTn id="18" dur="166" decel="50000">
                                          <p:stCondLst>
                                            <p:cond delay="1668"/>
                                          </p:stCondLst>
                                        </p:cTn>
                                        <p:tgtEl>
                                          <p:spTgt spid="4">
                                            <p:graphicEl>
                                              <a:dgm id="{AFDB2B9F-3033-4D76-A363-AB5FDE4DE6CC}"/>
                                            </p:graphicEl>
                                          </p:spTgt>
                                        </p:tgtEl>
                                      </p:cBhvr>
                                      <p:to x="100000" y="100000"/>
                                    </p:animScale>
                                    <p:animScale>
                                      <p:cBhvr>
                                        <p:cTn id="19" dur="26">
                                          <p:stCondLst>
                                            <p:cond delay="1808"/>
                                          </p:stCondLst>
                                        </p:cTn>
                                        <p:tgtEl>
                                          <p:spTgt spid="4">
                                            <p:graphicEl>
                                              <a:dgm id="{AFDB2B9F-3033-4D76-A363-AB5FDE4DE6CC}"/>
                                            </p:graphicEl>
                                          </p:spTgt>
                                        </p:tgtEl>
                                      </p:cBhvr>
                                      <p:to x="100000" y="95000"/>
                                    </p:animScale>
                                    <p:animScale>
                                      <p:cBhvr>
                                        <p:cTn id="20" dur="166" decel="50000">
                                          <p:stCondLst>
                                            <p:cond delay="1834"/>
                                          </p:stCondLst>
                                        </p:cTn>
                                        <p:tgtEl>
                                          <p:spTgt spid="4">
                                            <p:graphicEl>
                                              <a:dgm id="{AFDB2B9F-3033-4D76-A363-AB5FDE4DE6CC}"/>
                                            </p:graphicEl>
                                          </p:spTgt>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4">
                                            <p:graphicEl>
                                              <a:dgm id="{4465D460-0074-48D4-A16B-117DE3E24297}"/>
                                            </p:graphicEl>
                                          </p:spTgt>
                                        </p:tgtEl>
                                        <p:attrNameLst>
                                          <p:attrName>style.visibility</p:attrName>
                                        </p:attrNameLst>
                                      </p:cBhvr>
                                      <p:to>
                                        <p:strVal val="visible"/>
                                      </p:to>
                                    </p:set>
                                    <p:animEffect transition="in" filter="wipe(down)">
                                      <p:cBhvr>
                                        <p:cTn id="23" dur="580">
                                          <p:stCondLst>
                                            <p:cond delay="0"/>
                                          </p:stCondLst>
                                        </p:cTn>
                                        <p:tgtEl>
                                          <p:spTgt spid="4">
                                            <p:graphicEl>
                                              <a:dgm id="{4465D460-0074-48D4-A16B-117DE3E24297}"/>
                                            </p:graphicEl>
                                          </p:spTgt>
                                        </p:tgtEl>
                                      </p:cBhvr>
                                    </p:animEffect>
                                    <p:anim calcmode="lin" valueType="num">
                                      <p:cBhvr>
                                        <p:cTn id="24" dur="1822" tmFilter="0,0; 0.14,0.36; 0.43,0.73; 0.71,0.91; 1.0,1.0">
                                          <p:stCondLst>
                                            <p:cond delay="0"/>
                                          </p:stCondLst>
                                        </p:cTn>
                                        <p:tgtEl>
                                          <p:spTgt spid="4">
                                            <p:graphicEl>
                                              <a:dgm id="{4465D460-0074-48D4-A16B-117DE3E24297}"/>
                                            </p:graphic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4">
                                            <p:graphicEl>
                                              <a:dgm id="{4465D460-0074-48D4-A16B-117DE3E24297}"/>
                                            </p:graphic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4">
                                            <p:graphicEl>
                                              <a:dgm id="{4465D460-0074-48D4-A16B-117DE3E24297}"/>
                                            </p:graphic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4">
                                            <p:graphicEl>
                                              <a:dgm id="{4465D460-0074-48D4-A16B-117DE3E24297}"/>
                                            </p:graphic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4">
                                            <p:graphicEl>
                                              <a:dgm id="{4465D460-0074-48D4-A16B-117DE3E24297}"/>
                                            </p:graphic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4">
                                            <p:graphicEl>
                                              <a:dgm id="{4465D460-0074-48D4-A16B-117DE3E24297}"/>
                                            </p:graphicEl>
                                          </p:spTgt>
                                        </p:tgtEl>
                                      </p:cBhvr>
                                      <p:to x="100000" y="60000"/>
                                    </p:animScale>
                                    <p:animScale>
                                      <p:cBhvr>
                                        <p:cTn id="30" dur="166" decel="50000">
                                          <p:stCondLst>
                                            <p:cond delay="676"/>
                                          </p:stCondLst>
                                        </p:cTn>
                                        <p:tgtEl>
                                          <p:spTgt spid="4">
                                            <p:graphicEl>
                                              <a:dgm id="{4465D460-0074-48D4-A16B-117DE3E24297}"/>
                                            </p:graphicEl>
                                          </p:spTgt>
                                        </p:tgtEl>
                                      </p:cBhvr>
                                      <p:to x="100000" y="100000"/>
                                    </p:animScale>
                                    <p:animScale>
                                      <p:cBhvr>
                                        <p:cTn id="31" dur="26">
                                          <p:stCondLst>
                                            <p:cond delay="1312"/>
                                          </p:stCondLst>
                                        </p:cTn>
                                        <p:tgtEl>
                                          <p:spTgt spid="4">
                                            <p:graphicEl>
                                              <a:dgm id="{4465D460-0074-48D4-A16B-117DE3E24297}"/>
                                            </p:graphicEl>
                                          </p:spTgt>
                                        </p:tgtEl>
                                      </p:cBhvr>
                                      <p:to x="100000" y="80000"/>
                                    </p:animScale>
                                    <p:animScale>
                                      <p:cBhvr>
                                        <p:cTn id="32" dur="166" decel="50000">
                                          <p:stCondLst>
                                            <p:cond delay="1338"/>
                                          </p:stCondLst>
                                        </p:cTn>
                                        <p:tgtEl>
                                          <p:spTgt spid="4">
                                            <p:graphicEl>
                                              <a:dgm id="{4465D460-0074-48D4-A16B-117DE3E24297}"/>
                                            </p:graphicEl>
                                          </p:spTgt>
                                        </p:tgtEl>
                                      </p:cBhvr>
                                      <p:to x="100000" y="100000"/>
                                    </p:animScale>
                                    <p:animScale>
                                      <p:cBhvr>
                                        <p:cTn id="33" dur="26">
                                          <p:stCondLst>
                                            <p:cond delay="1642"/>
                                          </p:stCondLst>
                                        </p:cTn>
                                        <p:tgtEl>
                                          <p:spTgt spid="4">
                                            <p:graphicEl>
                                              <a:dgm id="{4465D460-0074-48D4-A16B-117DE3E24297}"/>
                                            </p:graphicEl>
                                          </p:spTgt>
                                        </p:tgtEl>
                                      </p:cBhvr>
                                      <p:to x="100000" y="90000"/>
                                    </p:animScale>
                                    <p:animScale>
                                      <p:cBhvr>
                                        <p:cTn id="34" dur="166" decel="50000">
                                          <p:stCondLst>
                                            <p:cond delay="1668"/>
                                          </p:stCondLst>
                                        </p:cTn>
                                        <p:tgtEl>
                                          <p:spTgt spid="4">
                                            <p:graphicEl>
                                              <a:dgm id="{4465D460-0074-48D4-A16B-117DE3E24297}"/>
                                            </p:graphicEl>
                                          </p:spTgt>
                                        </p:tgtEl>
                                      </p:cBhvr>
                                      <p:to x="100000" y="100000"/>
                                    </p:animScale>
                                    <p:animScale>
                                      <p:cBhvr>
                                        <p:cTn id="35" dur="26">
                                          <p:stCondLst>
                                            <p:cond delay="1808"/>
                                          </p:stCondLst>
                                        </p:cTn>
                                        <p:tgtEl>
                                          <p:spTgt spid="4">
                                            <p:graphicEl>
                                              <a:dgm id="{4465D460-0074-48D4-A16B-117DE3E24297}"/>
                                            </p:graphicEl>
                                          </p:spTgt>
                                        </p:tgtEl>
                                      </p:cBhvr>
                                      <p:to x="100000" y="95000"/>
                                    </p:animScale>
                                    <p:animScale>
                                      <p:cBhvr>
                                        <p:cTn id="36" dur="166" decel="50000">
                                          <p:stCondLst>
                                            <p:cond delay="1834"/>
                                          </p:stCondLst>
                                        </p:cTn>
                                        <p:tgtEl>
                                          <p:spTgt spid="4">
                                            <p:graphicEl>
                                              <a:dgm id="{4465D460-0074-48D4-A16B-117DE3E24297}"/>
                                            </p:graphicEl>
                                          </p:spTgt>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grpId="0" nodeType="clickEffect">
                                  <p:stCondLst>
                                    <p:cond delay="0"/>
                                  </p:stCondLst>
                                  <p:childTnLst>
                                    <p:set>
                                      <p:cBhvr>
                                        <p:cTn id="40" dur="1" fill="hold">
                                          <p:stCondLst>
                                            <p:cond delay="0"/>
                                          </p:stCondLst>
                                        </p:cTn>
                                        <p:tgtEl>
                                          <p:spTgt spid="4">
                                            <p:graphicEl>
                                              <a:dgm id="{E920C5A9-E8AF-4ED8-BC6F-F4B1E3BBA722}"/>
                                            </p:graphicEl>
                                          </p:spTgt>
                                        </p:tgtEl>
                                        <p:attrNameLst>
                                          <p:attrName>style.visibility</p:attrName>
                                        </p:attrNameLst>
                                      </p:cBhvr>
                                      <p:to>
                                        <p:strVal val="visible"/>
                                      </p:to>
                                    </p:set>
                                    <p:animEffect transition="in" filter="wipe(down)">
                                      <p:cBhvr>
                                        <p:cTn id="41" dur="580">
                                          <p:stCondLst>
                                            <p:cond delay="0"/>
                                          </p:stCondLst>
                                        </p:cTn>
                                        <p:tgtEl>
                                          <p:spTgt spid="4">
                                            <p:graphicEl>
                                              <a:dgm id="{E920C5A9-E8AF-4ED8-BC6F-F4B1E3BBA722}"/>
                                            </p:graphicEl>
                                          </p:spTgt>
                                        </p:tgtEl>
                                      </p:cBhvr>
                                    </p:animEffect>
                                    <p:anim calcmode="lin" valueType="num">
                                      <p:cBhvr>
                                        <p:cTn id="42" dur="1822" tmFilter="0,0; 0.14,0.36; 0.43,0.73; 0.71,0.91; 1.0,1.0">
                                          <p:stCondLst>
                                            <p:cond delay="0"/>
                                          </p:stCondLst>
                                        </p:cTn>
                                        <p:tgtEl>
                                          <p:spTgt spid="4">
                                            <p:graphicEl>
                                              <a:dgm id="{E920C5A9-E8AF-4ED8-BC6F-F4B1E3BBA722}"/>
                                            </p:graphic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4">
                                            <p:graphicEl>
                                              <a:dgm id="{E920C5A9-E8AF-4ED8-BC6F-F4B1E3BBA722}"/>
                                            </p:graphic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4">
                                            <p:graphicEl>
                                              <a:dgm id="{E920C5A9-E8AF-4ED8-BC6F-F4B1E3BBA722}"/>
                                            </p:graphic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4">
                                            <p:graphicEl>
                                              <a:dgm id="{E920C5A9-E8AF-4ED8-BC6F-F4B1E3BBA722}"/>
                                            </p:graphic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4">
                                            <p:graphicEl>
                                              <a:dgm id="{E920C5A9-E8AF-4ED8-BC6F-F4B1E3BBA722}"/>
                                            </p:graphic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4">
                                            <p:graphicEl>
                                              <a:dgm id="{E920C5A9-E8AF-4ED8-BC6F-F4B1E3BBA722}"/>
                                            </p:graphicEl>
                                          </p:spTgt>
                                        </p:tgtEl>
                                      </p:cBhvr>
                                      <p:to x="100000" y="60000"/>
                                    </p:animScale>
                                    <p:animScale>
                                      <p:cBhvr>
                                        <p:cTn id="48" dur="166" decel="50000">
                                          <p:stCondLst>
                                            <p:cond delay="676"/>
                                          </p:stCondLst>
                                        </p:cTn>
                                        <p:tgtEl>
                                          <p:spTgt spid="4">
                                            <p:graphicEl>
                                              <a:dgm id="{E920C5A9-E8AF-4ED8-BC6F-F4B1E3BBA722}"/>
                                            </p:graphicEl>
                                          </p:spTgt>
                                        </p:tgtEl>
                                      </p:cBhvr>
                                      <p:to x="100000" y="100000"/>
                                    </p:animScale>
                                    <p:animScale>
                                      <p:cBhvr>
                                        <p:cTn id="49" dur="26">
                                          <p:stCondLst>
                                            <p:cond delay="1312"/>
                                          </p:stCondLst>
                                        </p:cTn>
                                        <p:tgtEl>
                                          <p:spTgt spid="4">
                                            <p:graphicEl>
                                              <a:dgm id="{E920C5A9-E8AF-4ED8-BC6F-F4B1E3BBA722}"/>
                                            </p:graphicEl>
                                          </p:spTgt>
                                        </p:tgtEl>
                                      </p:cBhvr>
                                      <p:to x="100000" y="80000"/>
                                    </p:animScale>
                                    <p:animScale>
                                      <p:cBhvr>
                                        <p:cTn id="50" dur="166" decel="50000">
                                          <p:stCondLst>
                                            <p:cond delay="1338"/>
                                          </p:stCondLst>
                                        </p:cTn>
                                        <p:tgtEl>
                                          <p:spTgt spid="4">
                                            <p:graphicEl>
                                              <a:dgm id="{E920C5A9-E8AF-4ED8-BC6F-F4B1E3BBA722}"/>
                                            </p:graphicEl>
                                          </p:spTgt>
                                        </p:tgtEl>
                                      </p:cBhvr>
                                      <p:to x="100000" y="100000"/>
                                    </p:animScale>
                                    <p:animScale>
                                      <p:cBhvr>
                                        <p:cTn id="51" dur="26">
                                          <p:stCondLst>
                                            <p:cond delay="1642"/>
                                          </p:stCondLst>
                                        </p:cTn>
                                        <p:tgtEl>
                                          <p:spTgt spid="4">
                                            <p:graphicEl>
                                              <a:dgm id="{E920C5A9-E8AF-4ED8-BC6F-F4B1E3BBA722}"/>
                                            </p:graphicEl>
                                          </p:spTgt>
                                        </p:tgtEl>
                                      </p:cBhvr>
                                      <p:to x="100000" y="90000"/>
                                    </p:animScale>
                                    <p:animScale>
                                      <p:cBhvr>
                                        <p:cTn id="52" dur="166" decel="50000">
                                          <p:stCondLst>
                                            <p:cond delay="1668"/>
                                          </p:stCondLst>
                                        </p:cTn>
                                        <p:tgtEl>
                                          <p:spTgt spid="4">
                                            <p:graphicEl>
                                              <a:dgm id="{E920C5A9-E8AF-4ED8-BC6F-F4B1E3BBA722}"/>
                                            </p:graphicEl>
                                          </p:spTgt>
                                        </p:tgtEl>
                                      </p:cBhvr>
                                      <p:to x="100000" y="100000"/>
                                    </p:animScale>
                                    <p:animScale>
                                      <p:cBhvr>
                                        <p:cTn id="53" dur="26">
                                          <p:stCondLst>
                                            <p:cond delay="1808"/>
                                          </p:stCondLst>
                                        </p:cTn>
                                        <p:tgtEl>
                                          <p:spTgt spid="4">
                                            <p:graphicEl>
                                              <a:dgm id="{E920C5A9-E8AF-4ED8-BC6F-F4B1E3BBA722}"/>
                                            </p:graphicEl>
                                          </p:spTgt>
                                        </p:tgtEl>
                                      </p:cBhvr>
                                      <p:to x="100000" y="95000"/>
                                    </p:animScale>
                                    <p:animScale>
                                      <p:cBhvr>
                                        <p:cTn id="54" dur="166" decel="50000">
                                          <p:stCondLst>
                                            <p:cond delay="1834"/>
                                          </p:stCondLst>
                                        </p:cTn>
                                        <p:tgtEl>
                                          <p:spTgt spid="4">
                                            <p:graphicEl>
                                              <a:dgm id="{E920C5A9-E8AF-4ED8-BC6F-F4B1E3BBA722}"/>
                                            </p:graphicEl>
                                          </p:spTgt>
                                        </p:tgtEl>
                                      </p:cBhvr>
                                      <p:to x="100000" y="100000"/>
                                    </p:animScale>
                                  </p:childTnLst>
                                </p:cTn>
                              </p:par>
                              <p:par>
                                <p:cTn id="55" presetID="26" presetClass="entr" presetSubtype="0" fill="hold" grpId="0" nodeType="withEffect">
                                  <p:stCondLst>
                                    <p:cond delay="0"/>
                                  </p:stCondLst>
                                  <p:childTnLst>
                                    <p:set>
                                      <p:cBhvr>
                                        <p:cTn id="56" dur="1" fill="hold">
                                          <p:stCondLst>
                                            <p:cond delay="0"/>
                                          </p:stCondLst>
                                        </p:cTn>
                                        <p:tgtEl>
                                          <p:spTgt spid="4">
                                            <p:graphicEl>
                                              <a:dgm id="{47A47424-93C3-4E0E-8107-584A3CDA933F}"/>
                                            </p:graphicEl>
                                          </p:spTgt>
                                        </p:tgtEl>
                                        <p:attrNameLst>
                                          <p:attrName>style.visibility</p:attrName>
                                        </p:attrNameLst>
                                      </p:cBhvr>
                                      <p:to>
                                        <p:strVal val="visible"/>
                                      </p:to>
                                    </p:set>
                                    <p:animEffect transition="in" filter="wipe(down)">
                                      <p:cBhvr>
                                        <p:cTn id="57" dur="580">
                                          <p:stCondLst>
                                            <p:cond delay="0"/>
                                          </p:stCondLst>
                                        </p:cTn>
                                        <p:tgtEl>
                                          <p:spTgt spid="4">
                                            <p:graphicEl>
                                              <a:dgm id="{47A47424-93C3-4E0E-8107-584A3CDA933F}"/>
                                            </p:graphicEl>
                                          </p:spTgt>
                                        </p:tgtEl>
                                      </p:cBhvr>
                                    </p:animEffect>
                                    <p:anim calcmode="lin" valueType="num">
                                      <p:cBhvr>
                                        <p:cTn id="58" dur="1822" tmFilter="0,0; 0.14,0.36; 0.43,0.73; 0.71,0.91; 1.0,1.0">
                                          <p:stCondLst>
                                            <p:cond delay="0"/>
                                          </p:stCondLst>
                                        </p:cTn>
                                        <p:tgtEl>
                                          <p:spTgt spid="4">
                                            <p:graphicEl>
                                              <a:dgm id="{47A47424-93C3-4E0E-8107-584A3CDA933F}"/>
                                            </p:graphicEl>
                                          </p:spTgt>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4">
                                            <p:graphicEl>
                                              <a:dgm id="{47A47424-93C3-4E0E-8107-584A3CDA933F}"/>
                                            </p:graphicEl>
                                          </p:spTgt>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4">
                                            <p:graphicEl>
                                              <a:dgm id="{47A47424-93C3-4E0E-8107-584A3CDA933F}"/>
                                            </p:graphicEl>
                                          </p:spTgt>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4">
                                            <p:graphicEl>
                                              <a:dgm id="{47A47424-93C3-4E0E-8107-584A3CDA933F}"/>
                                            </p:graphicEl>
                                          </p:spTgt>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4">
                                            <p:graphicEl>
                                              <a:dgm id="{47A47424-93C3-4E0E-8107-584A3CDA933F}"/>
                                            </p:graphicEl>
                                          </p:spTgt>
                                        </p:tgtEl>
                                        <p:attrNameLst>
                                          <p:attrName>ppt_y</p:attrName>
                                        </p:attrNameLst>
                                      </p:cBhvr>
                                      <p:tavLst>
                                        <p:tav tm="0" fmla="#ppt_y-sin(pi*$)/81">
                                          <p:val>
                                            <p:fltVal val="0"/>
                                          </p:val>
                                        </p:tav>
                                        <p:tav tm="100000">
                                          <p:val>
                                            <p:fltVal val="1"/>
                                          </p:val>
                                        </p:tav>
                                      </p:tavLst>
                                    </p:anim>
                                    <p:animScale>
                                      <p:cBhvr>
                                        <p:cTn id="63" dur="26">
                                          <p:stCondLst>
                                            <p:cond delay="650"/>
                                          </p:stCondLst>
                                        </p:cTn>
                                        <p:tgtEl>
                                          <p:spTgt spid="4">
                                            <p:graphicEl>
                                              <a:dgm id="{47A47424-93C3-4E0E-8107-584A3CDA933F}"/>
                                            </p:graphicEl>
                                          </p:spTgt>
                                        </p:tgtEl>
                                      </p:cBhvr>
                                      <p:to x="100000" y="60000"/>
                                    </p:animScale>
                                    <p:animScale>
                                      <p:cBhvr>
                                        <p:cTn id="64" dur="166" decel="50000">
                                          <p:stCondLst>
                                            <p:cond delay="676"/>
                                          </p:stCondLst>
                                        </p:cTn>
                                        <p:tgtEl>
                                          <p:spTgt spid="4">
                                            <p:graphicEl>
                                              <a:dgm id="{47A47424-93C3-4E0E-8107-584A3CDA933F}"/>
                                            </p:graphicEl>
                                          </p:spTgt>
                                        </p:tgtEl>
                                      </p:cBhvr>
                                      <p:to x="100000" y="100000"/>
                                    </p:animScale>
                                    <p:animScale>
                                      <p:cBhvr>
                                        <p:cTn id="65" dur="26">
                                          <p:stCondLst>
                                            <p:cond delay="1312"/>
                                          </p:stCondLst>
                                        </p:cTn>
                                        <p:tgtEl>
                                          <p:spTgt spid="4">
                                            <p:graphicEl>
                                              <a:dgm id="{47A47424-93C3-4E0E-8107-584A3CDA933F}"/>
                                            </p:graphicEl>
                                          </p:spTgt>
                                        </p:tgtEl>
                                      </p:cBhvr>
                                      <p:to x="100000" y="80000"/>
                                    </p:animScale>
                                    <p:animScale>
                                      <p:cBhvr>
                                        <p:cTn id="66" dur="166" decel="50000">
                                          <p:stCondLst>
                                            <p:cond delay="1338"/>
                                          </p:stCondLst>
                                        </p:cTn>
                                        <p:tgtEl>
                                          <p:spTgt spid="4">
                                            <p:graphicEl>
                                              <a:dgm id="{47A47424-93C3-4E0E-8107-584A3CDA933F}"/>
                                            </p:graphicEl>
                                          </p:spTgt>
                                        </p:tgtEl>
                                      </p:cBhvr>
                                      <p:to x="100000" y="100000"/>
                                    </p:animScale>
                                    <p:animScale>
                                      <p:cBhvr>
                                        <p:cTn id="67" dur="26">
                                          <p:stCondLst>
                                            <p:cond delay="1642"/>
                                          </p:stCondLst>
                                        </p:cTn>
                                        <p:tgtEl>
                                          <p:spTgt spid="4">
                                            <p:graphicEl>
                                              <a:dgm id="{47A47424-93C3-4E0E-8107-584A3CDA933F}"/>
                                            </p:graphicEl>
                                          </p:spTgt>
                                        </p:tgtEl>
                                      </p:cBhvr>
                                      <p:to x="100000" y="90000"/>
                                    </p:animScale>
                                    <p:animScale>
                                      <p:cBhvr>
                                        <p:cTn id="68" dur="166" decel="50000">
                                          <p:stCondLst>
                                            <p:cond delay="1668"/>
                                          </p:stCondLst>
                                        </p:cTn>
                                        <p:tgtEl>
                                          <p:spTgt spid="4">
                                            <p:graphicEl>
                                              <a:dgm id="{47A47424-93C3-4E0E-8107-584A3CDA933F}"/>
                                            </p:graphicEl>
                                          </p:spTgt>
                                        </p:tgtEl>
                                      </p:cBhvr>
                                      <p:to x="100000" y="100000"/>
                                    </p:animScale>
                                    <p:animScale>
                                      <p:cBhvr>
                                        <p:cTn id="69" dur="26">
                                          <p:stCondLst>
                                            <p:cond delay="1808"/>
                                          </p:stCondLst>
                                        </p:cTn>
                                        <p:tgtEl>
                                          <p:spTgt spid="4">
                                            <p:graphicEl>
                                              <a:dgm id="{47A47424-93C3-4E0E-8107-584A3CDA933F}"/>
                                            </p:graphicEl>
                                          </p:spTgt>
                                        </p:tgtEl>
                                      </p:cBhvr>
                                      <p:to x="100000" y="95000"/>
                                    </p:animScale>
                                    <p:animScale>
                                      <p:cBhvr>
                                        <p:cTn id="70" dur="166" decel="50000">
                                          <p:stCondLst>
                                            <p:cond delay="1834"/>
                                          </p:stCondLst>
                                        </p:cTn>
                                        <p:tgtEl>
                                          <p:spTgt spid="4">
                                            <p:graphicEl>
                                              <a:dgm id="{47A47424-93C3-4E0E-8107-584A3CDA933F}"/>
                                            </p:graphicEl>
                                          </p:spTgt>
                                        </p:tgtEl>
                                      </p:cBhvr>
                                      <p:to x="100000" y="100000"/>
                                    </p:animScale>
                                  </p:childTnLst>
                                </p:cTn>
                              </p:par>
                              <p:par>
                                <p:cTn id="71" presetID="26" presetClass="entr" presetSubtype="0" fill="hold" grpId="0" nodeType="withEffect">
                                  <p:stCondLst>
                                    <p:cond delay="0"/>
                                  </p:stCondLst>
                                  <p:childTnLst>
                                    <p:set>
                                      <p:cBhvr>
                                        <p:cTn id="72" dur="1" fill="hold">
                                          <p:stCondLst>
                                            <p:cond delay="0"/>
                                          </p:stCondLst>
                                        </p:cTn>
                                        <p:tgtEl>
                                          <p:spTgt spid="4">
                                            <p:graphicEl>
                                              <a:dgm id="{78880026-DD2F-4D51-9A3B-770DCD21B894}"/>
                                            </p:graphicEl>
                                          </p:spTgt>
                                        </p:tgtEl>
                                        <p:attrNameLst>
                                          <p:attrName>style.visibility</p:attrName>
                                        </p:attrNameLst>
                                      </p:cBhvr>
                                      <p:to>
                                        <p:strVal val="visible"/>
                                      </p:to>
                                    </p:set>
                                    <p:animEffect transition="in" filter="wipe(down)">
                                      <p:cBhvr>
                                        <p:cTn id="73" dur="580">
                                          <p:stCondLst>
                                            <p:cond delay="0"/>
                                          </p:stCondLst>
                                        </p:cTn>
                                        <p:tgtEl>
                                          <p:spTgt spid="4">
                                            <p:graphicEl>
                                              <a:dgm id="{78880026-DD2F-4D51-9A3B-770DCD21B894}"/>
                                            </p:graphicEl>
                                          </p:spTgt>
                                        </p:tgtEl>
                                      </p:cBhvr>
                                    </p:animEffect>
                                    <p:anim calcmode="lin" valueType="num">
                                      <p:cBhvr>
                                        <p:cTn id="74" dur="1822" tmFilter="0,0; 0.14,0.36; 0.43,0.73; 0.71,0.91; 1.0,1.0">
                                          <p:stCondLst>
                                            <p:cond delay="0"/>
                                          </p:stCondLst>
                                        </p:cTn>
                                        <p:tgtEl>
                                          <p:spTgt spid="4">
                                            <p:graphicEl>
                                              <a:dgm id="{78880026-DD2F-4D51-9A3B-770DCD21B894}"/>
                                            </p:graphicEl>
                                          </p:spTgt>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4">
                                            <p:graphicEl>
                                              <a:dgm id="{78880026-DD2F-4D51-9A3B-770DCD21B894}"/>
                                            </p:graphicEl>
                                          </p:spTgt>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4">
                                            <p:graphicEl>
                                              <a:dgm id="{78880026-DD2F-4D51-9A3B-770DCD21B894}"/>
                                            </p:graphicEl>
                                          </p:spTgt>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4">
                                            <p:graphicEl>
                                              <a:dgm id="{78880026-DD2F-4D51-9A3B-770DCD21B894}"/>
                                            </p:graphicEl>
                                          </p:spTgt>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4">
                                            <p:graphicEl>
                                              <a:dgm id="{78880026-DD2F-4D51-9A3B-770DCD21B894}"/>
                                            </p:graphicEl>
                                          </p:spTgt>
                                        </p:tgtEl>
                                        <p:attrNameLst>
                                          <p:attrName>ppt_y</p:attrName>
                                        </p:attrNameLst>
                                      </p:cBhvr>
                                      <p:tavLst>
                                        <p:tav tm="0" fmla="#ppt_y-sin(pi*$)/81">
                                          <p:val>
                                            <p:fltVal val="0"/>
                                          </p:val>
                                        </p:tav>
                                        <p:tav tm="100000">
                                          <p:val>
                                            <p:fltVal val="1"/>
                                          </p:val>
                                        </p:tav>
                                      </p:tavLst>
                                    </p:anim>
                                    <p:animScale>
                                      <p:cBhvr>
                                        <p:cTn id="79" dur="26">
                                          <p:stCondLst>
                                            <p:cond delay="650"/>
                                          </p:stCondLst>
                                        </p:cTn>
                                        <p:tgtEl>
                                          <p:spTgt spid="4">
                                            <p:graphicEl>
                                              <a:dgm id="{78880026-DD2F-4D51-9A3B-770DCD21B894}"/>
                                            </p:graphicEl>
                                          </p:spTgt>
                                        </p:tgtEl>
                                      </p:cBhvr>
                                      <p:to x="100000" y="60000"/>
                                    </p:animScale>
                                    <p:animScale>
                                      <p:cBhvr>
                                        <p:cTn id="80" dur="166" decel="50000">
                                          <p:stCondLst>
                                            <p:cond delay="676"/>
                                          </p:stCondLst>
                                        </p:cTn>
                                        <p:tgtEl>
                                          <p:spTgt spid="4">
                                            <p:graphicEl>
                                              <a:dgm id="{78880026-DD2F-4D51-9A3B-770DCD21B894}"/>
                                            </p:graphicEl>
                                          </p:spTgt>
                                        </p:tgtEl>
                                      </p:cBhvr>
                                      <p:to x="100000" y="100000"/>
                                    </p:animScale>
                                    <p:animScale>
                                      <p:cBhvr>
                                        <p:cTn id="81" dur="26">
                                          <p:stCondLst>
                                            <p:cond delay="1312"/>
                                          </p:stCondLst>
                                        </p:cTn>
                                        <p:tgtEl>
                                          <p:spTgt spid="4">
                                            <p:graphicEl>
                                              <a:dgm id="{78880026-DD2F-4D51-9A3B-770DCD21B894}"/>
                                            </p:graphicEl>
                                          </p:spTgt>
                                        </p:tgtEl>
                                      </p:cBhvr>
                                      <p:to x="100000" y="80000"/>
                                    </p:animScale>
                                    <p:animScale>
                                      <p:cBhvr>
                                        <p:cTn id="82" dur="166" decel="50000">
                                          <p:stCondLst>
                                            <p:cond delay="1338"/>
                                          </p:stCondLst>
                                        </p:cTn>
                                        <p:tgtEl>
                                          <p:spTgt spid="4">
                                            <p:graphicEl>
                                              <a:dgm id="{78880026-DD2F-4D51-9A3B-770DCD21B894}"/>
                                            </p:graphicEl>
                                          </p:spTgt>
                                        </p:tgtEl>
                                      </p:cBhvr>
                                      <p:to x="100000" y="100000"/>
                                    </p:animScale>
                                    <p:animScale>
                                      <p:cBhvr>
                                        <p:cTn id="83" dur="26">
                                          <p:stCondLst>
                                            <p:cond delay="1642"/>
                                          </p:stCondLst>
                                        </p:cTn>
                                        <p:tgtEl>
                                          <p:spTgt spid="4">
                                            <p:graphicEl>
                                              <a:dgm id="{78880026-DD2F-4D51-9A3B-770DCD21B894}"/>
                                            </p:graphicEl>
                                          </p:spTgt>
                                        </p:tgtEl>
                                      </p:cBhvr>
                                      <p:to x="100000" y="90000"/>
                                    </p:animScale>
                                    <p:animScale>
                                      <p:cBhvr>
                                        <p:cTn id="84" dur="166" decel="50000">
                                          <p:stCondLst>
                                            <p:cond delay="1668"/>
                                          </p:stCondLst>
                                        </p:cTn>
                                        <p:tgtEl>
                                          <p:spTgt spid="4">
                                            <p:graphicEl>
                                              <a:dgm id="{78880026-DD2F-4D51-9A3B-770DCD21B894}"/>
                                            </p:graphicEl>
                                          </p:spTgt>
                                        </p:tgtEl>
                                      </p:cBhvr>
                                      <p:to x="100000" y="100000"/>
                                    </p:animScale>
                                    <p:animScale>
                                      <p:cBhvr>
                                        <p:cTn id="85" dur="26">
                                          <p:stCondLst>
                                            <p:cond delay="1808"/>
                                          </p:stCondLst>
                                        </p:cTn>
                                        <p:tgtEl>
                                          <p:spTgt spid="4">
                                            <p:graphicEl>
                                              <a:dgm id="{78880026-DD2F-4D51-9A3B-770DCD21B894}"/>
                                            </p:graphicEl>
                                          </p:spTgt>
                                        </p:tgtEl>
                                      </p:cBhvr>
                                      <p:to x="100000" y="95000"/>
                                    </p:animScale>
                                    <p:animScale>
                                      <p:cBhvr>
                                        <p:cTn id="86" dur="166" decel="50000">
                                          <p:stCondLst>
                                            <p:cond delay="1834"/>
                                          </p:stCondLst>
                                        </p:cTn>
                                        <p:tgtEl>
                                          <p:spTgt spid="4">
                                            <p:graphicEl>
                                              <a:dgm id="{78880026-DD2F-4D51-9A3B-770DCD21B894}"/>
                                            </p:graphicEl>
                                          </p:spTgt>
                                        </p:tgtEl>
                                      </p:cBhvr>
                                      <p:to x="100000" y="100000"/>
                                    </p:animScale>
                                  </p:childTnLst>
                                </p:cTn>
                              </p:par>
                            </p:childTnLst>
                          </p:cTn>
                        </p:par>
                      </p:childTnLst>
                    </p:cTn>
                  </p:par>
                  <p:par>
                    <p:cTn id="87" fill="hold">
                      <p:stCondLst>
                        <p:cond delay="indefinite"/>
                      </p:stCondLst>
                      <p:childTnLst>
                        <p:par>
                          <p:cTn id="88" fill="hold">
                            <p:stCondLst>
                              <p:cond delay="0"/>
                            </p:stCondLst>
                            <p:childTnLst>
                              <p:par>
                                <p:cTn id="89" presetID="26" presetClass="entr" presetSubtype="0" fill="hold" grpId="0" nodeType="clickEffect">
                                  <p:stCondLst>
                                    <p:cond delay="0"/>
                                  </p:stCondLst>
                                  <p:childTnLst>
                                    <p:set>
                                      <p:cBhvr>
                                        <p:cTn id="90" dur="1" fill="hold">
                                          <p:stCondLst>
                                            <p:cond delay="0"/>
                                          </p:stCondLst>
                                        </p:cTn>
                                        <p:tgtEl>
                                          <p:spTgt spid="4">
                                            <p:graphicEl>
                                              <a:dgm id="{744F4A79-82AE-4E4A-B4FD-8B3017DAC28F}"/>
                                            </p:graphicEl>
                                          </p:spTgt>
                                        </p:tgtEl>
                                        <p:attrNameLst>
                                          <p:attrName>style.visibility</p:attrName>
                                        </p:attrNameLst>
                                      </p:cBhvr>
                                      <p:to>
                                        <p:strVal val="visible"/>
                                      </p:to>
                                    </p:set>
                                    <p:animEffect transition="in" filter="wipe(down)">
                                      <p:cBhvr>
                                        <p:cTn id="91" dur="580">
                                          <p:stCondLst>
                                            <p:cond delay="0"/>
                                          </p:stCondLst>
                                        </p:cTn>
                                        <p:tgtEl>
                                          <p:spTgt spid="4">
                                            <p:graphicEl>
                                              <a:dgm id="{744F4A79-82AE-4E4A-B4FD-8B3017DAC28F}"/>
                                            </p:graphicEl>
                                          </p:spTgt>
                                        </p:tgtEl>
                                      </p:cBhvr>
                                    </p:animEffect>
                                    <p:anim calcmode="lin" valueType="num">
                                      <p:cBhvr>
                                        <p:cTn id="92" dur="1822" tmFilter="0,0; 0.14,0.36; 0.43,0.73; 0.71,0.91; 1.0,1.0">
                                          <p:stCondLst>
                                            <p:cond delay="0"/>
                                          </p:stCondLst>
                                        </p:cTn>
                                        <p:tgtEl>
                                          <p:spTgt spid="4">
                                            <p:graphicEl>
                                              <a:dgm id="{744F4A79-82AE-4E4A-B4FD-8B3017DAC28F}"/>
                                            </p:graphicEl>
                                          </p:spTgt>
                                        </p:tgtEl>
                                        <p:attrNameLst>
                                          <p:attrName>ppt_x</p:attrName>
                                        </p:attrNameLst>
                                      </p:cBhvr>
                                      <p:tavLst>
                                        <p:tav tm="0">
                                          <p:val>
                                            <p:strVal val="#ppt_x-0.25"/>
                                          </p:val>
                                        </p:tav>
                                        <p:tav tm="100000">
                                          <p:val>
                                            <p:strVal val="#ppt_x"/>
                                          </p:val>
                                        </p:tav>
                                      </p:tavLst>
                                    </p:anim>
                                    <p:anim calcmode="lin" valueType="num">
                                      <p:cBhvr>
                                        <p:cTn id="93" dur="664" tmFilter="0.0,0.0; 0.25,0.07; 0.50,0.2; 0.75,0.467; 1.0,1.0">
                                          <p:stCondLst>
                                            <p:cond delay="0"/>
                                          </p:stCondLst>
                                        </p:cTn>
                                        <p:tgtEl>
                                          <p:spTgt spid="4">
                                            <p:graphicEl>
                                              <a:dgm id="{744F4A79-82AE-4E4A-B4FD-8B3017DAC28F}"/>
                                            </p:graphicEl>
                                          </p:spTgt>
                                        </p:tgtEl>
                                        <p:attrNameLst>
                                          <p:attrName>ppt_y</p:attrName>
                                        </p:attrNameLst>
                                      </p:cBhvr>
                                      <p:tavLst>
                                        <p:tav tm="0" fmla="#ppt_y-sin(pi*$)/3">
                                          <p:val>
                                            <p:fltVal val="0.5"/>
                                          </p:val>
                                        </p:tav>
                                        <p:tav tm="100000">
                                          <p:val>
                                            <p:fltVal val="1"/>
                                          </p:val>
                                        </p:tav>
                                      </p:tavLst>
                                    </p:anim>
                                    <p:anim calcmode="lin" valueType="num">
                                      <p:cBhvr>
                                        <p:cTn id="94" dur="664" tmFilter="0, 0; 0.125,0.2665; 0.25,0.4; 0.375,0.465; 0.5,0.5;  0.625,0.535; 0.75,0.6; 0.875,0.7335; 1,1">
                                          <p:stCondLst>
                                            <p:cond delay="664"/>
                                          </p:stCondLst>
                                        </p:cTn>
                                        <p:tgtEl>
                                          <p:spTgt spid="4">
                                            <p:graphicEl>
                                              <a:dgm id="{744F4A79-82AE-4E4A-B4FD-8B3017DAC28F}"/>
                                            </p:graphicEl>
                                          </p:spTgt>
                                        </p:tgtEl>
                                        <p:attrNameLst>
                                          <p:attrName>ppt_y</p:attrName>
                                        </p:attrNameLst>
                                      </p:cBhvr>
                                      <p:tavLst>
                                        <p:tav tm="0" fmla="#ppt_y-sin(pi*$)/9">
                                          <p:val>
                                            <p:fltVal val="0"/>
                                          </p:val>
                                        </p:tav>
                                        <p:tav tm="100000">
                                          <p:val>
                                            <p:fltVal val="1"/>
                                          </p:val>
                                        </p:tav>
                                      </p:tavLst>
                                    </p:anim>
                                    <p:anim calcmode="lin" valueType="num">
                                      <p:cBhvr>
                                        <p:cTn id="95" dur="332" tmFilter="0, 0; 0.125,0.2665; 0.25,0.4; 0.375,0.465; 0.5,0.5;  0.625,0.535; 0.75,0.6; 0.875,0.7335; 1,1">
                                          <p:stCondLst>
                                            <p:cond delay="1324"/>
                                          </p:stCondLst>
                                        </p:cTn>
                                        <p:tgtEl>
                                          <p:spTgt spid="4">
                                            <p:graphicEl>
                                              <a:dgm id="{744F4A79-82AE-4E4A-B4FD-8B3017DAC28F}"/>
                                            </p:graphicEl>
                                          </p:spTgt>
                                        </p:tgtEl>
                                        <p:attrNameLst>
                                          <p:attrName>ppt_y</p:attrName>
                                        </p:attrNameLst>
                                      </p:cBhvr>
                                      <p:tavLst>
                                        <p:tav tm="0" fmla="#ppt_y-sin(pi*$)/27">
                                          <p:val>
                                            <p:fltVal val="0"/>
                                          </p:val>
                                        </p:tav>
                                        <p:tav tm="100000">
                                          <p:val>
                                            <p:fltVal val="1"/>
                                          </p:val>
                                        </p:tav>
                                      </p:tavLst>
                                    </p:anim>
                                    <p:anim calcmode="lin" valueType="num">
                                      <p:cBhvr>
                                        <p:cTn id="96" dur="164" tmFilter="0, 0; 0.125,0.2665; 0.25,0.4; 0.375,0.465; 0.5,0.5;  0.625,0.535; 0.75,0.6; 0.875,0.7335; 1,1">
                                          <p:stCondLst>
                                            <p:cond delay="1656"/>
                                          </p:stCondLst>
                                        </p:cTn>
                                        <p:tgtEl>
                                          <p:spTgt spid="4">
                                            <p:graphicEl>
                                              <a:dgm id="{744F4A79-82AE-4E4A-B4FD-8B3017DAC28F}"/>
                                            </p:graphicEl>
                                          </p:spTgt>
                                        </p:tgtEl>
                                        <p:attrNameLst>
                                          <p:attrName>ppt_y</p:attrName>
                                        </p:attrNameLst>
                                      </p:cBhvr>
                                      <p:tavLst>
                                        <p:tav tm="0" fmla="#ppt_y-sin(pi*$)/81">
                                          <p:val>
                                            <p:fltVal val="0"/>
                                          </p:val>
                                        </p:tav>
                                        <p:tav tm="100000">
                                          <p:val>
                                            <p:fltVal val="1"/>
                                          </p:val>
                                        </p:tav>
                                      </p:tavLst>
                                    </p:anim>
                                    <p:animScale>
                                      <p:cBhvr>
                                        <p:cTn id="97" dur="26">
                                          <p:stCondLst>
                                            <p:cond delay="650"/>
                                          </p:stCondLst>
                                        </p:cTn>
                                        <p:tgtEl>
                                          <p:spTgt spid="4">
                                            <p:graphicEl>
                                              <a:dgm id="{744F4A79-82AE-4E4A-B4FD-8B3017DAC28F}"/>
                                            </p:graphicEl>
                                          </p:spTgt>
                                        </p:tgtEl>
                                      </p:cBhvr>
                                      <p:to x="100000" y="60000"/>
                                    </p:animScale>
                                    <p:animScale>
                                      <p:cBhvr>
                                        <p:cTn id="98" dur="166" decel="50000">
                                          <p:stCondLst>
                                            <p:cond delay="676"/>
                                          </p:stCondLst>
                                        </p:cTn>
                                        <p:tgtEl>
                                          <p:spTgt spid="4">
                                            <p:graphicEl>
                                              <a:dgm id="{744F4A79-82AE-4E4A-B4FD-8B3017DAC28F}"/>
                                            </p:graphicEl>
                                          </p:spTgt>
                                        </p:tgtEl>
                                      </p:cBhvr>
                                      <p:to x="100000" y="100000"/>
                                    </p:animScale>
                                    <p:animScale>
                                      <p:cBhvr>
                                        <p:cTn id="99" dur="26">
                                          <p:stCondLst>
                                            <p:cond delay="1312"/>
                                          </p:stCondLst>
                                        </p:cTn>
                                        <p:tgtEl>
                                          <p:spTgt spid="4">
                                            <p:graphicEl>
                                              <a:dgm id="{744F4A79-82AE-4E4A-B4FD-8B3017DAC28F}"/>
                                            </p:graphicEl>
                                          </p:spTgt>
                                        </p:tgtEl>
                                      </p:cBhvr>
                                      <p:to x="100000" y="80000"/>
                                    </p:animScale>
                                    <p:animScale>
                                      <p:cBhvr>
                                        <p:cTn id="100" dur="166" decel="50000">
                                          <p:stCondLst>
                                            <p:cond delay="1338"/>
                                          </p:stCondLst>
                                        </p:cTn>
                                        <p:tgtEl>
                                          <p:spTgt spid="4">
                                            <p:graphicEl>
                                              <a:dgm id="{744F4A79-82AE-4E4A-B4FD-8B3017DAC28F}"/>
                                            </p:graphicEl>
                                          </p:spTgt>
                                        </p:tgtEl>
                                      </p:cBhvr>
                                      <p:to x="100000" y="100000"/>
                                    </p:animScale>
                                    <p:animScale>
                                      <p:cBhvr>
                                        <p:cTn id="101" dur="26">
                                          <p:stCondLst>
                                            <p:cond delay="1642"/>
                                          </p:stCondLst>
                                        </p:cTn>
                                        <p:tgtEl>
                                          <p:spTgt spid="4">
                                            <p:graphicEl>
                                              <a:dgm id="{744F4A79-82AE-4E4A-B4FD-8B3017DAC28F}"/>
                                            </p:graphicEl>
                                          </p:spTgt>
                                        </p:tgtEl>
                                      </p:cBhvr>
                                      <p:to x="100000" y="90000"/>
                                    </p:animScale>
                                    <p:animScale>
                                      <p:cBhvr>
                                        <p:cTn id="102" dur="166" decel="50000">
                                          <p:stCondLst>
                                            <p:cond delay="1668"/>
                                          </p:stCondLst>
                                        </p:cTn>
                                        <p:tgtEl>
                                          <p:spTgt spid="4">
                                            <p:graphicEl>
                                              <a:dgm id="{744F4A79-82AE-4E4A-B4FD-8B3017DAC28F}"/>
                                            </p:graphicEl>
                                          </p:spTgt>
                                        </p:tgtEl>
                                      </p:cBhvr>
                                      <p:to x="100000" y="100000"/>
                                    </p:animScale>
                                    <p:animScale>
                                      <p:cBhvr>
                                        <p:cTn id="103" dur="26">
                                          <p:stCondLst>
                                            <p:cond delay="1808"/>
                                          </p:stCondLst>
                                        </p:cTn>
                                        <p:tgtEl>
                                          <p:spTgt spid="4">
                                            <p:graphicEl>
                                              <a:dgm id="{744F4A79-82AE-4E4A-B4FD-8B3017DAC28F}"/>
                                            </p:graphicEl>
                                          </p:spTgt>
                                        </p:tgtEl>
                                      </p:cBhvr>
                                      <p:to x="100000" y="95000"/>
                                    </p:animScale>
                                    <p:animScale>
                                      <p:cBhvr>
                                        <p:cTn id="104" dur="166" decel="50000">
                                          <p:stCondLst>
                                            <p:cond delay="1834"/>
                                          </p:stCondLst>
                                        </p:cTn>
                                        <p:tgtEl>
                                          <p:spTgt spid="4">
                                            <p:graphicEl>
                                              <a:dgm id="{744F4A79-82AE-4E4A-B4FD-8B3017DAC28F}"/>
                                            </p:graphicEl>
                                          </p:spTgt>
                                        </p:tgtEl>
                                      </p:cBhvr>
                                      <p:to x="100000" y="100000"/>
                                    </p:animScale>
                                  </p:childTnLst>
                                </p:cTn>
                              </p:par>
                              <p:par>
                                <p:cTn id="105" presetID="26" presetClass="entr" presetSubtype="0" fill="hold" grpId="0" nodeType="withEffect">
                                  <p:stCondLst>
                                    <p:cond delay="0"/>
                                  </p:stCondLst>
                                  <p:childTnLst>
                                    <p:set>
                                      <p:cBhvr>
                                        <p:cTn id="106" dur="1" fill="hold">
                                          <p:stCondLst>
                                            <p:cond delay="0"/>
                                          </p:stCondLst>
                                        </p:cTn>
                                        <p:tgtEl>
                                          <p:spTgt spid="4">
                                            <p:graphicEl>
                                              <a:dgm id="{30D69D54-1774-4900-A6FD-71220F72F23D}"/>
                                            </p:graphicEl>
                                          </p:spTgt>
                                        </p:tgtEl>
                                        <p:attrNameLst>
                                          <p:attrName>style.visibility</p:attrName>
                                        </p:attrNameLst>
                                      </p:cBhvr>
                                      <p:to>
                                        <p:strVal val="visible"/>
                                      </p:to>
                                    </p:set>
                                    <p:animEffect transition="in" filter="wipe(down)">
                                      <p:cBhvr>
                                        <p:cTn id="107" dur="580">
                                          <p:stCondLst>
                                            <p:cond delay="0"/>
                                          </p:stCondLst>
                                        </p:cTn>
                                        <p:tgtEl>
                                          <p:spTgt spid="4">
                                            <p:graphicEl>
                                              <a:dgm id="{30D69D54-1774-4900-A6FD-71220F72F23D}"/>
                                            </p:graphicEl>
                                          </p:spTgt>
                                        </p:tgtEl>
                                      </p:cBhvr>
                                    </p:animEffect>
                                    <p:anim calcmode="lin" valueType="num">
                                      <p:cBhvr>
                                        <p:cTn id="108" dur="1822" tmFilter="0,0; 0.14,0.36; 0.43,0.73; 0.71,0.91; 1.0,1.0">
                                          <p:stCondLst>
                                            <p:cond delay="0"/>
                                          </p:stCondLst>
                                        </p:cTn>
                                        <p:tgtEl>
                                          <p:spTgt spid="4">
                                            <p:graphicEl>
                                              <a:dgm id="{30D69D54-1774-4900-A6FD-71220F72F23D}"/>
                                            </p:graphicEl>
                                          </p:spTgt>
                                        </p:tgtEl>
                                        <p:attrNameLst>
                                          <p:attrName>ppt_x</p:attrName>
                                        </p:attrNameLst>
                                      </p:cBhvr>
                                      <p:tavLst>
                                        <p:tav tm="0">
                                          <p:val>
                                            <p:strVal val="#ppt_x-0.25"/>
                                          </p:val>
                                        </p:tav>
                                        <p:tav tm="100000">
                                          <p:val>
                                            <p:strVal val="#ppt_x"/>
                                          </p:val>
                                        </p:tav>
                                      </p:tavLst>
                                    </p:anim>
                                    <p:anim calcmode="lin" valueType="num">
                                      <p:cBhvr>
                                        <p:cTn id="109" dur="664" tmFilter="0.0,0.0; 0.25,0.07; 0.50,0.2; 0.75,0.467; 1.0,1.0">
                                          <p:stCondLst>
                                            <p:cond delay="0"/>
                                          </p:stCondLst>
                                        </p:cTn>
                                        <p:tgtEl>
                                          <p:spTgt spid="4">
                                            <p:graphicEl>
                                              <a:dgm id="{30D69D54-1774-4900-A6FD-71220F72F23D}"/>
                                            </p:graphicEl>
                                          </p:spTgt>
                                        </p:tgtEl>
                                        <p:attrNameLst>
                                          <p:attrName>ppt_y</p:attrName>
                                        </p:attrNameLst>
                                      </p:cBhvr>
                                      <p:tavLst>
                                        <p:tav tm="0" fmla="#ppt_y-sin(pi*$)/3">
                                          <p:val>
                                            <p:fltVal val="0.5"/>
                                          </p:val>
                                        </p:tav>
                                        <p:tav tm="100000">
                                          <p:val>
                                            <p:fltVal val="1"/>
                                          </p:val>
                                        </p:tav>
                                      </p:tavLst>
                                    </p:anim>
                                    <p:anim calcmode="lin" valueType="num">
                                      <p:cBhvr>
                                        <p:cTn id="110" dur="664" tmFilter="0, 0; 0.125,0.2665; 0.25,0.4; 0.375,0.465; 0.5,0.5;  0.625,0.535; 0.75,0.6; 0.875,0.7335; 1,1">
                                          <p:stCondLst>
                                            <p:cond delay="664"/>
                                          </p:stCondLst>
                                        </p:cTn>
                                        <p:tgtEl>
                                          <p:spTgt spid="4">
                                            <p:graphicEl>
                                              <a:dgm id="{30D69D54-1774-4900-A6FD-71220F72F23D}"/>
                                            </p:graphicEl>
                                          </p:spTgt>
                                        </p:tgtEl>
                                        <p:attrNameLst>
                                          <p:attrName>ppt_y</p:attrName>
                                        </p:attrNameLst>
                                      </p:cBhvr>
                                      <p:tavLst>
                                        <p:tav tm="0" fmla="#ppt_y-sin(pi*$)/9">
                                          <p:val>
                                            <p:fltVal val="0"/>
                                          </p:val>
                                        </p:tav>
                                        <p:tav tm="100000">
                                          <p:val>
                                            <p:fltVal val="1"/>
                                          </p:val>
                                        </p:tav>
                                      </p:tavLst>
                                    </p:anim>
                                    <p:anim calcmode="lin" valueType="num">
                                      <p:cBhvr>
                                        <p:cTn id="111" dur="332" tmFilter="0, 0; 0.125,0.2665; 0.25,0.4; 0.375,0.465; 0.5,0.5;  0.625,0.535; 0.75,0.6; 0.875,0.7335; 1,1">
                                          <p:stCondLst>
                                            <p:cond delay="1324"/>
                                          </p:stCondLst>
                                        </p:cTn>
                                        <p:tgtEl>
                                          <p:spTgt spid="4">
                                            <p:graphicEl>
                                              <a:dgm id="{30D69D54-1774-4900-A6FD-71220F72F23D}"/>
                                            </p:graphicEl>
                                          </p:spTgt>
                                        </p:tgtEl>
                                        <p:attrNameLst>
                                          <p:attrName>ppt_y</p:attrName>
                                        </p:attrNameLst>
                                      </p:cBhvr>
                                      <p:tavLst>
                                        <p:tav tm="0" fmla="#ppt_y-sin(pi*$)/27">
                                          <p:val>
                                            <p:fltVal val="0"/>
                                          </p:val>
                                        </p:tav>
                                        <p:tav tm="100000">
                                          <p:val>
                                            <p:fltVal val="1"/>
                                          </p:val>
                                        </p:tav>
                                      </p:tavLst>
                                    </p:anim>
                                    <p:anim calcmode="lin" valueType="num">
                                      <p:cBhvr>
                                        <p:cTn id="112" dur="164" tmFilter="0, 0; 0.125,0.2665; 0.25,0.4; 0.375,0.465; 0.5,0.5;  0.625,0.535; 0.75,0.6; 0.875,0.7335; 1,1">
                                          <p:stCondLst>
                                            <p:cond delay="1656"/>
                                          </p:stCondLst>
                                        </p:cTn>
                                        <p:tgtEl>
                                          <p:spTgt spid="4">
                                            <p:graphicEl>
                                              <a:dgm id="{30D69D54-1774-4900-A6FD-71220F72F23D}"/>
                                            </p:graphicEl>
                                          </p:spTgt>
                                        </p:tgtEl>
                                        <p:attrNameLst>
                                          <p:attrName>ppt_y</p:attrName>
                                        </p:attrNameLst>
                                      </p:cBhvr>
                                      <p:tavLst>
                                        <p:tav tm="0" fmla="#ppt_y-sin(pi*$)/81">
                                          <p:val>
                                            <p:fltVal val="0"/>
                                          </p:val>
                                        </p:tav>
                                        <p:tav tm="100000">
                                          <p:val>
                                            <p:fltVal val="1"/>
                                          </p:val>
                                        </p:tav>
                                      </p:tavLst>
                                    </p:anim>
                                    <p:animScale>
                                      <p:cBhvr>
                                        <p:cTn id="113" dur="26">
                                          <p:stCondLst>
                                            <p:cond delay="650"/>
                                          </p:stCondLst>
                                        </p:cTn>
                                        <p:tgtEl>
                                          <p:spTgt spid="4">
                                            <p:graphicEl>
                                              <a:dgm id="{30D69D54-1774-4900-A6FD-71220F72F23D}"/>
                                            </p:graphicEl>
                                          </p:spTgt>
                                        </p:tgtEl>
                                      </p:cBhvr>
                                      <p:to x="100000" y="60000"/>
                                    </p:animScale>
                                    <p:animScale>
                                      <p:cBhvr>
                                        <p:cTn id="114" dur="166" decel="50000">
                                          <p:stCondLst>
                                            <p:cond delay="676"/>
                                          </p:stCondLst>
                                        </p:cTn>
                                        <p:tgtEl>
                                          <p:spTgt spid="4">
                                            <p:graphicEl>
                                              <a:dgm id="{30D69D54-1774-4900-A6FD-71220F72F23D}"/>
                                            </p:graphicEl>
                                          </p:spTgt>
                                        </p:tgtEl>
                                      </p:cBhvr>
                                      <p:to x="100000" y="100000"/>
                                    </p:animScale>
                                    <p:animScale>
                                      <p:cBhvr>
                                        <p:cTn id="115" dur="26">
                                          <p:stCondLst>
                                            <p:cond delay="1312"/>
                                          </p:stCondLst>
                                        </p:cTn>
                                        <p:tgtEl>
                                          <p:spTgt spid="4">
                                            <p:graphicEl>
                                              <a:dgm id="{30D69D54-1774-4900-A6FD-71220F72F23D}"/>
                                            </p:graphicEl>
                                          </p:spTgt>
                                        </p:tgtEl>
                                      </p:cBhvr>
                                      <p:to x="100000" y="80000"/>
                                    </p:animScale>
                                    <p:animScale>
                                      <p:cBhvr>
                                        <p:cTn id="116" dur="166" decel="50000">
                                          <p:stCondLst>
                                            <p:cond delay="1338"/>
                                          </p:stCondLst>
                                        </p:cTn>
                                        <p:tgtEl>
                                          <p:spTgt spid="4">
                                            <p:graphicEl>
                                              <a:dgm id="{30D69D54-1774-4900-A6FD-71220F72F23D}"/>
                                            </p:graphicEl>
                                          </p:spTgt>
                                        </p:tgtEl>
                                      </p:cBhvr>
                                      <p:to x="100000" y="100000"/>
                                    </p:animScale>
                                    <p:animScale>
                                      <p:cBhvr>
                                        <p:cTn id="117" dur="26">
                                          <p:stCondLst>
                                            <p:cond delay="1642"/>
                                          </p:stCondLst>
                                        </p:cTn>
                                        <p:tgtEl>
                                          <p:spTgt spid="4">
                                            <p:graphicEl>
                                              <a:dgm id="{30D69D54-1774-4900-A6FD-71220F72F23D}"/>
                                            </p:graphicEl>
                                          </p:spTgt>
                                        </p:tgtEl>
                                      </p:cBhvr>
                                      <p:to x="100000" y="90000"/>
                                    </p:animScale>
                                    <p:animScale>
                                      <p:cBhvr>
                                        <p:cTn id="118" dur="166" decel="50000">
                                          <p:stCondLst>
                                            <p:cond delay="1668"/>
                                          </p:stCondLst>
                                        </p:cTn>
                                        <p:tgtEl>
                                          <p:spTgt spid="4">
                                            <p:graphicEl>
                                              <a:dgm id="{30D69D54-1774-4900-A6FD-71220F72F23D}"/>
                                            </p:graphicEl>
                                          </p:spTgt>
                                        </p:tgtEl>
                                      </p:cBhvr>
                                      <p:to x="100000" y="100000"/>
                                    </p:animScale>
                                    <p:animScale>
                                      <p:cBhvr>
                                        <p:cTn id="119" dur="26">
                                          <p:stCondLst>
                                            <p:cond delay="1808"/>
                                          </p:stCondLst>
                                        </p:cTn>
                                        <p:tgtEl>
                                          <p:spTgt spid="4">
                                            <p:graphicEl>
                                              <a:dgm id="{30D69D54-1774-4900-A6FD-71220F72F23D}"/>
                                            </p:graphicEl>
                                          </p:spTgt>
                                        </p:tgtEl>
                                      </p:cBhvr>
                                      <p:to x="100000" y="95000"/>
                                    </p:animScale>
                                    <p:animScale>
                                      <p:cBhvr>
                                        <p:cTn id="120" dur="166" decel="50000">
                                          <p:stCondLst>
                                            <p:cond delay="1834"/>
                                          </p:stCondLst>
                                        </p:cTn>
                                        <p:tgtEl>
                                          <p:spTgt spid="4">
                                            <p:graphicEl>
                                              <a:dgm id="{30D69D54-1774-4900-A6FD-71220F72F23D}"/>
                                            </p:graphicEl>
                                          </p:spTgt>
                                        </p:tgtEl>
                                      </p:cBhvr>
                                      <p:to x="100000" y="100000"/>
                                    </p:animScale>
                                  </p:childTnLst>
                                </p:cTn>
                              </p:par>
                              <p:par>
                                <p:cTn id="121" presetID="26" presetClass="entr" presetSubtype="0" fill="hold" grpId="0" nodeType="withEffect">
                                  <p:stCondLst>
                                    <p:cond delay="0"/>
                                  </p:stCondLst>
                                  <p:childTnLst>
                                    <p:set>
                                      <p:cBhvr>
                                        <p:cTn id="122" dur="1" fill="hold">
                                          <p:stCondLst>
                                            <p:cond delay="0"/>
                                          </p:stCondLst>
                                        </p:cTn>
                                        <p:tgtEl>
                                          <p:spTgt spid="4">
                                            <p:graphicEl>
                                              <a:dgm id="{B5A1E995-9F8C-475B-AD68-F0B06A2C3E70}"/>
                                            </p:graphicEl>
                                          </p:spTgt>
                                        </p:tgtEl>
                                        <p:attrNameLst>
                                          <p:attrName>style.visibility</p:attrName>
                                        </p:attrNameLst>
                                      </p:cBhvr>
                                      <p:to>
                                        <p:strVal val="visible"/>
                                      </p:to>
                                    </p:set>
                                    <p:animEffect transition="in" filter="wipe(down)">
                                      <p:cBhvr>
                                        <p:cTn id="123" dur="580">
                                          <p:stCondLst>
                                            <p:cond delay="0"/>
                                          </p:stCondLst>
                                        </p:cTn>
                                        <p:tgtEl>
                                          <p:spTgt spid="4">
                                            <p:graphicEl>
                                              <a:dgm id="{B5A1E995-9F8C-475B-AD68-F0B06A2C3E70}"/>
                                            </p:graphicEl>
                                          </p:spTgt>
                                        </p:tgtEl>
                                      </p:cBhvr>
                                    </p:animEffect>
                                    <p:anim calcmode="lin" valueType="num">
                                      <p:cBhvr>
                                        <p:cTn id="124" dur="1822" tmFilter="0,0; 0.14,0.36; 0.43,0.73; 0.71,0.91; 1.0,1.0">
                                          <p:stCondLst>
                                            <p:cond delay="0"/>
                                          </p:stCondLst>
                                        </p:cTn>
                                        <p:tgtEl>
                                          <p:spTgt spid="4">
                                            <p:graphicEl>
                                              <a:dgm id="{B5A1E995-9F8C-475B-AD68-F0B06A2C3E70}"/>
                                            </p:graphicEl>
                                          </p:spTgt>
                                        </p:tgtEl>
                                        <p:attrNameLst>
                                          <p:attrName>ppt_x</p:attrName>
                                        </p:attrNameLst>
                                      </p:cBhvr>
                                      <p:tavLst>
                                        <p:tav tm="0">
                                          <p:val>
                                            <p:strVal val="#ppt_x-0.25"/>
                                          </p:val>
                                        </p:tav>
                                        <p:tav tm="100000">
                                          <p:val>
                                            <p:strVal val="#ppt_x"/>
                                          </p:val>
                                        </p:tav>
                                      </p:tavLst>
                                    </p:anim>
                                    <p:anim calcmode="lin" valueType="num">
                                      <p:cBhvr>
                                        <p:cTn id="125" dur="664" tmFilter="0.0,0.0; 0.25,0.07; 0.50,0.2; 0.75,0.467; 1.0,1.0">
                                          <p:stCondLst>
                                            <p:cond delay="0"/>
                                          </p:stCondLst>
                                        </p:cTn>
                                        <p:tgtEl>
                                          <p:spTgt spid="4">
                                            <p:graphicEl>
                                              <a:dgm id="{B5A1E995-9F8C-475B-AD68-F0B06A2C3E70}"/>
                                            </p:graphicEl>
                                          </p:spTgt>
                                        </p:tgtEl>
                                        <p:attrNameLst>
                                          <p:attrName>ppt_y</p:attrName>
                                        </p:attrNameLst>
                                      </p:cBhvr>
                                      <p:tavLst>
                                        <p:tav tm="0" fmla="#ppt_y-sin(pi*$)/3">
                                          <p:val>
                                            <p:fltVal val="0.5"/>
                                          </p:val>
                                        </p:tav>
                                        <p:tav tm="100000">
                                          <p:val>
                                            <p:fltVal val="1"/>
                                          </p:val>
                                        </p:tav>
                                      </p:tavLst>
                                    </p:anim>
                                    <p:anim calcmode="lin" valueType="num">
                                      <p:cBhvr>
                                        <p:cTn id="126" dur="664" tmFilter="0, 0; 0.125,0.2665; 0.25,0.4; 0.375,0.465; 0.5,0.5;  0.625,0.535; 0.75,0.6; 0.875,0.7335; 1,1">
                                          <p:stCondLst>
                                            <p:cond delay="664"/>
                                          </p:stCondLst>
                                        </p:cTn>
                                        <p:tgtEl>
                                          <p:spTgt spid="4">
                                            <p:graphicEl>
                                              <a:dgm id="{B5A1E995-9F8C-475B-AD68-F0B06A2C3E70}"/>
                                            </p:graphicEl>
                                          </p:spTgt>
                                        </p:tgtEl>
                                        <p:attrNameLst>
                                          <p:attrName>ppt_y</p:attrName>
                                        </p:attrNameLst>
                                      </p:cBhvr>
                                      <p:tavLst>
                                        <p:tav tm="0" fmla="#ppt_y-sin(pi*$)/9">
                                          <p:val>
                                            <p:fltVal val="0"/>
                                          </p:val>
                                        </p:tav>
                                        <p:tav tm="100000">
                                          <p:val>
                                            <p:fltVal val="1"/>
                                          </p:val>
                                        </p:tav>
                                      </p:tavLst>
                                    </p:anim>
                                    <p:anim calcmode="lin" valueType="num">
                                      <p:cBhvr>
                                        <p:cTn id="127" dur="332" tmFilter="0, 0; 0.125,0.2665; 0.25,0.4; 0.375,0.465; 0.5,0.5;  0.625,0.535; 0.75,0.6; 0.875,0.7335; 1,1">
                                          <p:stCondLst>
                                            <p:cond delay="1324"/>
                                          </p:stCondLst>
                                        </p:cTn>
                                        <p:tgtEl>
                                          <p:spTgt spid="4">
                                            <p:graphicEl>
                                              <a:dgm id="{B5A1E995-9F8C-475B-AD68-F0B06A2C3E70}"/>
                                            </p:graphicEl>
                                          </p:spTgt>
                                        </p:tgtEl>
                                        <p:attrNameLst>
                                          <p:attrName>ppt_y</p:attrName>
                                        </p:attrNameLst>
                                      </p:cBhvr>
                                      <p:tavLst>
                                        <p:tav tm="0" fmla="#ppt_y-sin(pi*$)/27">
                                          <p:val>
                                            <p:fltVal val="0"/>
                                          </p:val>
                                        </p:tav>
                                        <p:tav tm="100000">
                                          <p:val>
                                            <p:fltVal val="1"/>
                                          </p:val>
                                        </p:tav>
                                      </p:tavLst>
                                    </p:anim>
                                    <p:anim calcmode="lin" valueType="num">
                                      <p:cBhvr>
                                        <p:cTn id="128" dur="164" tmFilter="0, 0; 0.125,0.2665; 0.25,0.4; 0.375,0.465; 0.5,0.5;  0.625,0.535; 0.75,0.6; 0.875,0.7335; 1,1">
                                          <p:stCondLst>
                                            <p:cond delay="1656"/>
                                          </p:stCondLst>
                                        </p:cTn>
                                        <p:tgtEl>
                                          <p:spTgt spid="4">
                                            <p:graphicEl>
                                              <a:dgm id="{B5A1E995-9F8C-475B-AD68-F0B06A2C3E70}"/>
                                            </p:graphicEl>
                                          </p:spTgt>
                                        </p:tgtEl>
                                        <p:attrNameLst>
                                          <p:attrName>ppt_y</p:attrName>
                                        </p:attrNameLst>
                                      </p:cBhvr>
                                      <p:tavLst>
                                        <p:tav tm="0" fmla="#ppt_y-sin(pi*$)/81">
                                          <p:val>
                                            <p:fltVal val="0"/>
                                          </p:val>
                                        </p:tav>
                                        <p:tav tm="100000">
                                          <p:val>
                                            <p:fltVal val="1"/>
                                          </p:val>
                                        </p:tav>
                                      </p:tavLst>
                                    </p:anim>
                                    <p:animScale>
                                      <p:cBhvr>
                                        <p:cTn id="129" dur="26">
                                          <p:stCondLst>
                                            <p:cond delay="650"/>
                                          </p:stCondLst>
                                        </p:cTn>
                                        <p:tgtEl>
                                          <p:spTgt spid="4">
                                            <p:graphicEl>
                                              <a:dgm id="{B5A1E995-9F8C-475B-AD68-F0B06A2C3E70}"/>
                                            </p:graphicEl>
                                          </p:spTgt>
                                        </p:tgtEl>
                                      </p:cBhvr>
                                      <p:to x="100000" y="60000"/>
                                    </p:animScale>
                                    <p:animScale>
                                      <p:cBhvr>
                                        <p:cTn id="130" dur="166" decel="50000">
                                          <p:stCondLst>
                                            <p:cond delay="676"/>
                                          </p:stCondLst>
                                        </p:cTn>
                                        <p:tgtEl>
                                          <p:spTgt spid="4">
                                            <p:graphicEl>
                                              <a:dgm id="{B5A1E995-9F8C-475B-AD68-F0B06A2C3E70}"/>
                                            </p:graphicEl>
                                          </p:spTgt>
                                        </p:tgtEl>
                                      </p:cBhvr>
                                      <p:to x="100000" y="100000"/>
                                    </p:animScale>
                                    <p:animScale>
                                      <p:cBhvr>
                                        <p:cTn id="131" dur="26">
                                          <p:stCondLst>
                                            <p:cond delay="1312"/>
                                          </p:stCondLst>
                                        </p:cTn>
                                        <p:tgtEl>
                                          <p:spTgt spid="4">
                                            <p:graphicEl>
                                              <a:dgm id="{B5A1E995-9F8C-475B-AD68-F0B06A2C3E70}"/>
                                            </p:graphicEl>
                                          </p:spTgt>
                                        </p:tgtEl>
                                      </p:cBhvr>
                                      <p:to x="100000" y="80000"/>
                                    </p:animScale>
                                    <p:animScale>
                                      <p:cBhvr>
                                        <p:cTn id="132" dur="166" decel="50000">
                                          <p:stCondLst>
                                            <p:cond delay="1338"/>
                                          </p:stCondLst>
                                        </p:cTn>
                                        <p:tgtEl>
                                          <p:spTgt spid="4">
                                            <p:graphicEl>
                                              <a:dgm id="{B5A1E995-9F8C-475B-AD68-F0B06A2C3E70}"/>
                                            </p:graphicEl>
                                          </p:spTgt>
                                        </p:tgtEl>
                                      </p:cBhvr>
                                      <p:to x="100000" y="100000"/>
                                    </p:animScale>
                                    <p:animScale>
                                      <p:cBhvr>
                                        <p:cTn id="133" dur="26">
                                          <p:stCondLst>
                                            <p:cond delay="1642"/>
                                          </p:stCondLst>
                                        </p:cTn>
                                        <p:tgtEl>
                                          <p:spTgt spid="4">
                                            <p:graphicEl>
                                              <a:dgm id="{B5A1E995-9F8C-475B-AD68-F0B06A2C3E70}"/>
                                            </p:graphicEl>
                                          </p:spTgt>
                                        </p:tgtEl>
                                      </p:cBhvr>
                                      <p:to x="100000" y="90000"/>
                                    </p:animScale>
                                    <p:animScale>
                                      <p:cBhvr>
                                        <p:cTn id="134" dur="166" decel="50000">
                                          <p:stCondLst>
                                            <p:cond delay="1668"/>
                                          </p:stCondLst>
                                        </p:cTn>
                                        <p:tgtEl>
                                          <p:spTgt spid="4">
                                            <p:graphicEl>
                                              <a:dgm id="{B5A1E995-9F8C-475B-AD68-F0B06A2C3E70}"/>
                                            </p:graphicEl>
                                          </p:spTgt>
                                        </p:tgtEl>
                                      </p:cBhvr>
                                      <p:to x="100000" y="100000"/>
                                    </p:animScale>
                                    <p:animScale>
                                      <p:cBhvr>
                                        <p:cTn id="135" dur="26">
                                          <p:stCondLst>
                                            <p:cond delay="1808"/>
                                          </p:stCondLst>
                                        </p:cTn>
                                        <p:tgtEl>
                                          <p:spTgt spid="4">
                                            <p:graphicEl>
                                              <a:dgm id="{B5A1E995-9F8C-475B-AD68-F0B06A2C3E70}"/>
                                            </p:graphicEl>
                                          </p:spTgt>
                                        </p:tgtEl>
                                      </p:cBhvr>
                                      <p:to x="100000" y="95000"/>
                                    </p:animScale>
                                    <p:animScale>
                                      <p:cBhvr>
                                        <p:cTn id="136" dur="166" decel="50000">
                                          <p:stCondLst>
                                            <p:cond delay="1834"/>
                                          </p:stCondLst>
                                        </p:cTn>
                                        <p:tgtEl>
                                          <p:spTgt spid="4">
                                            <p:graphicEl>
                                              <a:dgm id="{B5A1E995-9F8C-475B-AD68-F0B06A2C3E70}"/>
                                            </p:graphicEl>
                                          </p:spTgt>
                                        </p:tgtEl>
                                      </p:cBhvr>
                                      <p:to x="100000" y="100000"/>
                                    </p:animScale>
                                  </p:childTnLst>
                                </p:cTn>
                              </p:par>
                            </p:childTnLst>
                          </p:cTn>
                        </p:par>
                      </p:childTnLst>
                    </p:cTn>
                  </p:par>
                  <p:par>
                    <p:cTn id="137" fill="hold">
                      <p:stCondLst>
                        <p:cond delay="indefinite"/>
                      </p:stCondLst>
                      <p:childTnLst>
                        <p:par>
                          <p:cTn id="138" fill="hold">
                            <p:stCondLst>
                              <p:cond delay="0"/>
                            </p:stCondLst>
                            <p:childTnLst>
                              <p:par>
                                <p:cTn id="139" presetID="26" presetClass="entr" presetSubtype="0" fill="hold" grpId="0" nodeType="clickEffect">
                                  <p:stCondLst>
                                    <p:cond delay="0"/>
                                  </p:stCondLst>
                                  <p:childTnLst>
                                    <p:set>
                                      <p:cBhvr>
                                        <p:cTn id="140" dur="1" fill="hold">
                                          <p:stCondLst>
                                            <p:cond delay="0"/>
                                          </p:stCondLst>
                                        </p:cTn>
                                        <p:tgtEl>
                                          <p:spTgt spid="4">
                                            <p:graphicEl>
                                              <a:dgm id="{6989383B-C3AB-45F0-A5A2-0F7A35E6B529}"/>
                                            </p:graphicEl>
                                          </p:spTgt>
                                        </p:tgtEl>
                                        <p:attrNameLst>
                                          <p:attrName>style.visibility</p:attrName>
                                        </p:attrNameLst>
                                      </p:cBhvr>
                                      <p:to>
                                        <p:strVal val="visible"/>
                                      </p:to>
                                    </p:set>
                                    <p:animEffect transition="in" filter="wipe(down)">
                                      <p:cBhvr>
                                        <p:cTn id="141" dur="580">
                                          <p:stCondLst>
                                            <p:cond delay="0"/>
                                          </p:stCondLst>
                                        </p:cTn>
                                        <p:tgtEl>
                                          <p:spTgt spid="4">
                                            <p:graphicEl>
                                              <a:dgm id="{6989383B-C3AB-45F0-A5A2-0F7A35E6B529}"/>
                                            </p:graphicEl>
                                          </p:spTgt>
                                        </p:tgtEl>
                                      </p:cBhvr>
                                    </p:animEffect>
                                    <p:anim calcmode="lin" valueType="num">
                                      <p:cBhvr>
                                        <p:cTn id="142" dur="1822" tmFilter="0,0; 0.14,0.36; 0.43,0.73; 0.71,0.91; 1.0,1.0">
                                          <p:stCondLst>
                                            <p:cond delay="0"/>
                                          </p:stCondLst>
                                        </p:cTn>
                                        <p:tgtEl>
                                          <p:spTgt spid="4">
                                            <p:graphicEl>
                                              <a:dgm id="{6989383B-C3AB-45F0-A5A2-0F7A35E6B529}"/>
                                            </p:graphicEl>
                                          </p:spTgt>
                                        </p:tgtEl>
                                        <p:attrNameLst>
                                          <p:attrName>ppt_x</p:attrName>
                                        </p:attrNameLst>
                                      </p:cBhvr>
                                      <p:tavLst>
                                        <p:tav tm="0">
                                          <p:val>
                                            <p:strVal val="#ppt_x-0.25"/>
                                          </p:val>
                                        </p:tav>
                                        <p:tav tm="100000">
                                          <p:val>
                                            <p:strVal val="#ppt_x"/>
                                          </p:val>
                                        </p:tav>
                                      </p:tavLst>
                                    </p:anim>
                                    <p:anim calcmode="lin" valueType="num">
                                      <p:cBhvr>
                                        <p:cTn id="143" dur="664" tmFilter="0.0,0.0; 0.25,0.07; 0.50,0.2; 0.75,0.467; 1.0,1.0">
                                          <p:stCondLst>
                                            <p:cond delay="0"/>
                                          </p:stCondLst>
                                        </p:cTn>
                                        <p:tgtEl>
                                          <p:spTgt spid="4">
                                            <p:graphicEl>
                                              <a:dgm id="{6989383B-C3AB-45F0-A5A2-0F7A35E6B529}"/>
                                            </p:graphicEl>
                                          </p:spTgt>
                                        </p:tgtEl>
                                        <p:attrNameLst>
                                          <p:attrName>ppt_y</p:attrName>
                                        </p:attrNameLst>
                                      </p:cBhvr>
                                      <p:tavLst>
                                        <p:tav tm="0" fmla="#ppt_y-sin(pi*$)/3">
                                          <p:val>
                                            <p:fltVal val="0.5"/>
                                          </p:val>
                                        </p:tav>
                                        <p:tav tm="100000">
                                          <p:val>
                                            <p:fltVal val="1"/>
                                          </p:val>
                                        </p:tav>
                                      </p:tavLst>
                                    </p:anim>
                                    <p:anim calcmode="lin" valueType="num">
                                      <p:cBhvr>
                                        <p:cTn id="144" dur="664" tmFilter="0, 0; 0.125,0.2665; 0.25,0.4; 0.375,0.465; 0.5,0.5;  0.625,0.535; 0.75,0.6; 0.875,0.7335; 1,1">
                                          <p:stCondLst>
                                            <p:cond delay="664"/>
                                          </p:stCondLst>
                                        </p:cTn>
                                        <p:tgtEl>
                                          <p:spTgt spid="4">
                                            <p:graphicEl>
                                              <a:dgm id="{6989383B-C3AB-45F0-A5A2-0F7A35E6B529}"/>
                                            </p:graphicEl>
                                          </p:spTgt>
                                        </p:tgtEl>
                                        <p:attrNameLst>
                                          <p:attrName>ppt_y</p:attrName>
                                        </p:attrNameLst>
                                      </p:cBhvr>
                                      <p:tavLst>
                                        <p:tav tm="0" fmla="#ppt_y-sin(pi*$)/9">
                                          <p:val>
                                            <p:fltVal val="0"/>
                                          </p:val>
                                        </p:tav>
                                        <p:tav tm="100000">
                                          <p:val>
                                            <p:fltVal val="1"/>
                                          </p:val>
                                        </p:tav>
                                      </p:tavLst>
                                    </p:anim>
                                    <p:anim calcmode="lin" valueType="num">
                                      <p:cBhvr>
                                        <p:cTn id="145" dur="332" tmFilter="0, 0; 0.125,0.2665; 0.25,0.4; 0.375,0.465; 0.5,0.5;  0.625,0.535; 0.75,0.6; 0.875,0.7335; 1,1">
                                          <p:stCondLst>
                                            <p:cond delay="1324"/>
                                          </p:stCondLst>
                                        </p:cTn>
                                        <p:tgtEl>
                                          <p:spTgt spid="4">
                                            <p:graphicEl>
                                              <a:dgm id="{6989383B-C3AB-45F0-A5A2-0F7A35E6B529}"/>
                                            </p:graphicEl>
                                          </p:spTgt>
                                        </p:tgtEl>
                                        <p:attrNameLst>
                                          <p:attrName>ppt_y</p:attrName>
                                        </p:attrNameLst>
                                      </p:cBhvr>
                                      <p:tavLst>
                                        <p:tav tm="0" fmla="#ppt_y-sin(pi*$)/27">
                                          <p:val>
                                            <p:fltVal val="0"/>
                                          </p:val>
                                        </p:tav>
                                        <p:tav tm="100000">
                                          <p:val>
                                            <p:fltVal val="1"/>
                                          </p:val>
                                        </p:tav>
                                      </p:tavLst>
                                    </p:anim>
                                    <p:anim calcmode="lin" valueType="num">
                                      <p:cBhvr>
                                        <p:cTn id="146" dur="164" tmFilter="0, 0; 0.125,0.2665; 0.25,0.4; 0.375,0.465; 0.5,0.5;  0.625,0.535; 0.75,0.6; 0.875,0.7335; 1,1">
                                          <p:stCondLst>
                                            <p:cond delay="1656"/>
                                          </p:stCondLst>
                                        </p:cTn>
                                        <p:tgtEl>
                                          <p:spTgt spid="4">
                                            <p:graphicEl>
                                              <a:dgm id="{6989383B-C3AB-45F0-A5A2-0F7A35E6B529}"/>
                                            </p:graphicEl>
                                          </p:spTgt>
                                        </p:tgtEl>
                                        <p:attrNameLst>
                                          <p:attrName>ppt_y</p:attrName>
                                        </p:attrNameLst>
                                      </p:cBhvr>
                                      <p:tavLst>
                                        <p:tav tm="0" fmla="#ppt_y-sin(pi*$)/81">
                                          <p:val>
                                            <p:fltVal val="0"/>
                                          </p:val>
                                        </p:tav>
                                        <p:tav tm="100000">
                                          <p:val>
                                            <p:fltVal val="1"/>
                                          </p:val>
                                        </p:tav>
                                      </p:tavLst>
                                    </p:anim>
                                    <p:animScale>
                                      <p:cBhvr>
                                        <p:cTn id="147" dur="26">
                                          <p:stCondLst>
                                            <p:cond delay="650"/>
                                          </p:stCondLst>
                                        </p:cTn>
                                        <p:tgtEl>
                                          <p:spTgt spid="4">
                                            <p:graphicEl>
                                              <a:dgm id="{6989383B-C3AB-45F0-A5A2-0F7A35E6B529}"/>
                                            </p:graphicEl>
                                          </p:spTgt>
                                        </p:tgtEl>
                                      </p:cBhvr>
                                      <p:to x="100000" y="60000"/>
                                    </p:animScale>
                                    <p:animScale>
                                      <p:cBhvr>
                                        <p:cTn id="148" dur="166" decel="50000">
                                          <p:stCondLst>
                                            <p:cond delay="676"/>
                                          </p:stCondLst>
                                        </p:cTn>
                                        <p:tgtEl>
                                          <p:spTgt spid="4">
                                            <p:graphicEl>
                                              <a:dgm id="{6989383B-C3AB-45F0-A5A2-0F7A35E6B529}"/>
                                            </p:graphicEl>
                                          </p:spTgt>
                                        </p:tgtEl>
                                      </p:cBhvr>
                                      <p:to x="100000" y="100000"/>
                                    </p:animScale>
                                    <p:animScale>
                                      <p:cBhvr>
                                        <p:cTn id="149" dur="26">
                                          <p:stCondLst>
                                            <p:cond delay="1312"/>
                                          </p:stCondLst>
                                        </p:cTn>
                                        <p:tgtEl>
                                          <p:spTgt spid="4">
                                            <p:graphicEl>
                                              <a:dgm id="{6989383B-C3AB-45F0-A5A2-0F7A35E6B529}"/>
                                            </p:graphicEl>
                                          </p:spTgt>
                                        </p:tgtEl>
                                      </p:cBhvr>
                                      <p:to x="100000" y="80000"/>
                                    </p:animScale>
                                    <p:animScale>
                                      <p:cBhvr>
                                        <p:cTn id="150" dur="166" decel="50000">
                                          <p:stCondLst>
                                            <p:cond delay="1338"/>
                                          </p:stCondLst>
                                        </p:cTn>
                                        <p:tgtEl>
                                          <p:spTgt spid="4">
                                            <p:graphicEl>
                                              <a:dgm id="{6989383B-C3AB-45F0-A5A2-0F7A35E6B529}"/>
                                            </p:graphicEl>
                                          </p:spTgt>
                                        </p:tgtEl>
                                      </p:cBhvr>
                                      <p:to x="100000" y="100000"/>
                                    </p:animScale>
                                    <p:animScale>
                                      <p:cBhvr>
                                        <p:cTn id="151" dur="26">
                                          <p:stCondLst>
                                            <p:cond delay="1642"/>
                                          </p:stCondLst>
                                        </p:cTn>
                                        <p:tgtEl>
                                          <p:spTgt spid="4">
                                            <p:graphicEl>
                                              <a:dgm id="{6989383B-C3AB-45F0-A5A2-0F7A35E6B529}"/>
                                            </p:graphicEl>
                                          </p:spTgt>
                                        </p:tgtEl>
                                      </p:cBhvr>
                                      <p:to x="100000" y="90000"/>
                                    </p:animScale>
                                    <p:animScale>
                                      <p:cBhvr>
                                        <p:cTn id="152" dur="166" decel="50000">
                                          <p:stCondLst>
                                            <p:cond delay="1668"/>
                                          </p:stCondLst>
                                        </p:cTn>
                                        <p:tgtEl>
                                          <p:spTgt spid="4">
                                            <p:graphicEl>
                                              <a:dgm id="{6989383B-C3AB-45F0-A5A2-0F7A35E6B529}"/>
                                            </p:graphicEl>
                                          </p:spTgt>
                                        </p:tgtEl>
                                      </p:cBhvr>
                                      <p:to x="100000" y="100000"/>
                                    </p:animScale>
                                    <p:animScale>
                                      <p:cBhvr>
                                        <p:cTn id="153" dur="26">
                                          <p:stCondLst>
                                            <p:cond delay="1808"/>
                                          </p:stCondLst>
                                        </p:cTn>
                                        <p:tgtEl>
                                          <p:spTgt spid="4">
                                            <p:graphicEl>
                                              <a:dgm id="{6989383B-C3AB-45F0-A5A2-0F7A35E6B529}"/>
                                            </p:graphicEl>
                                          </p:spTgt>
                                        </p:tgtEl>
                                      </p:cBhvr>
                                      <p:to x="100000" y="95000"/>
                                    </p:animScale>
                                    <p:animScale>
                                      <p:cBhvr>
                                        <p:cTn id="154" dur="166" decel="50000">
                                          <p:stCondLst>
                                            <p:cond delay="1834"/>
                                          </p:stCondLst>
                                        </p:cTn>
                                        <p:tgtEl>
                                          <p:spTgt spid="4">
                                            <p:graphicEl>
                                              <a:dgm id="{6989383B-C3AB-45F0-A5A2-0F7A35E6B529}"/>
                                            </p:graphicEl>
                                          </p:spTgt>
                                        </p:tgtEl>
                                      </p:cBhvr>
                                      <p:to x="100000" y="100000"/>
                                    </p:animScale>
                                  </p:childTnLst>
                                </p:cTn>
                              </p:par>
                              <p:par>
                                <p:cTn id="155" presetID="26" presetClass="entr" presetSubtype="0" fill="hold" grpId="0" nodeType="withEffect">
                                  <p:stCondLst>
                                    <p:cond delay="0"/>
                                  </p:stCondLst>
                                  <p:childTnLst>
                                    <p:set>
                                      <p:cBhvr>
                                        <p:cTn id="156" dur="1" fill="hold">
                                          <p:stCondLst>
                                            <p:cond delay="0"/>
                                          </p:stCondLst>
                                        </p:cTn>
                                        <p:tgtEl>
                                          <p:spTgt spid="4">
                                            <p:graphicEl>
                                              <a:dgm id="{B64B4DC3-ED29-4D71-9FBB-FC33646DC8FF}"/>
                                            </p:graphicEl>
                                          </p:spTgt>
                                        </p:tgtEl>
                                        <p:attrNameLst>
                                          <p:attrName>style.visibility</p:attrName>
                                        </p:attrNameLst>
                                      </p:cBhvr>
                                      <p:to>
                                        <p:strVal val="visible"/>
                                      </p:to>
                                    </p:set>
                                    <p:animEffect transition="in" filter="wipe(down)">
                                      <p:cBhvr>
                                        <p:cTn id="157" dur="580">
                                          <p:stCondLst>
                                            <p:cond delay="0"/>
                                          </p:stCondLst>
                                        </p:cTn>
                                        <p:tgtEl>
                                          <p:spTgt spid="4">
                                            <p:graphicEl>
                                              <a:dgm id="{B64B4DC3-ED29-4D71-9FBB-FC33646DC8FF}"/>
                                            </p:graphicEl>
                                          </p:spTgt>
                                        </p:tgtEl>
                                      </p:cBhvr>
                                    </p:animEffect>
                                    <p:anim calcmode="lin" valueType="num">
                                      <p:cBhvr>
                                        <p:cTn id="158" dur="1822" tmFilter="0,0; 0.14,0.36; 0.43,0.73; 0.71,0.91; 1.0,1.0">
                                          <p:stCondLst>
                                            <p:cond delay="0"/>
                                          </p:stCondLst>
                                        </p:cTn>
                                        <p:tgtEl>
                                          <p:spTgt spid="4">
                                            <p:graphicEl>
                                              <a:dgm id="{B64B4DC3-ED29-4D71-9FBB-FC33646DC8FF}"/>
                                            </p:graphicEl>
                                          </p:spTgt>
                                        </p:tgtEl>
                                        <p:attrNameLst>
                                          <p:attrName>ppt_x</p:attrName>
                                        </p:attrNameLst>
                                      </p:cBhvr>
                                      <p:tavLst>
                                        <p:tav tm="0">
                                          <p:val>
                                            <p:strVal val="#ppt_x-0.25"/>
                                          </p:val>
                                        </p:tav>
                                        <p:tav tm="100000">
                                          <p:val>
                                            <p:strVal val="#ppt_x"/>
                                          </p:val>
                                        </p:tav>
                                      </p:tavLst>
                                    </p:anim>
                                    <p:anim calcmode="lin" valueType="num">
                                      <p:cBhvr>
                                        <p:cTn id="159" dur="664" tmFilter="0.0,0.0; 0.25,0.07; 0.50,0.2; 0.75,0.467; 1.0,1.0">
                                          <p:stCondLst>
                                            <p:cond delay="0"/>
                                          </p:stCondLst>
                                        </p:cTn>
                                        <p:tgtEl>
                                          <p:spTgt spid="4">
                                            <p:graphicEl>
                                              <a:dgm id="{B64B4DC3-ED29-4D71-9FBB-FC33646DC8FF}"/>
                                            </p:graphicEl>
                                          </p:spTgt>
                                        </p:tgtEl>
                                        <p:attrNameLst>
                                          <p:attrName>ppt_y</p:attrName>
                                        </p:attrNameLst>
                                      </p:cBhvr>
                                      <p:tavLst>
                                        <p:tav tm="0" fmla="#ppt_y-sin(pi*$)/3">
                                          <p:val>
                                            <p:fltVal val="0.5"/>
                                          </p:val>
                                        </p:tav>
                                        <p:tav tm="100000">
                                          <p:val>
                                            <p:fltVal val="1"/>
                                          </p:val>
                                        </p:tav>
                                      </p:tavLst>
                                    </p:anim>
                                    <p:anim calcmode="lin" valueType="num">
                                      <p:cBhvr>
                                        <p:cTn id="160" dur="664" tmFilter="0, 0; 0.125,0.2665; 0.25,0.4; 0.375,0.465; 0.5,0.5;  0.625,0.535; 0.75,0.6; 0.875,0.7335; 1,1">
                                          <p:stCondLst>
                                            <p:cond delay="664"/>
                                          </p:stCondLst>
                                        </p:cTn>
                                        <p:tgtEl>
                                          <p:spTgt spid="4">
                                            <p:graphicEl>
                                              <a:dgm id="{B64B4DC3-ED29-4D71-9FBB-FC33646DC8FF}"/>
                                            </p:graphicEl>
                                          </p:spTgt>
                                        </p:tgtEl>
                                        <p:attrNameLst>
                                          <p:attrName>ppt_y</p:attrName>
                                        </p:attrNameLst>
                                      </p:cBhvr>
                                      <p:tavLst>
                                        <p:tav tm="0" fmla="#ppt_y-sin(pi*$)/9">
                                          <p:val>
                                            <p:fltVal val="0"/>
                                          </p:val>
                                        </p:tav>
                                        <p:tav tm="100000">
                                          <p:val>
                                            <p:fltVal val="1"/>
                                          </p:val>
                                        </p:tav>
                                      </p:tavLst>
                                    </p:anim>
                                    <p:anim calcmode="lin" valueType="num">
                                      <p:cBhvr>
                                        <p:cTn id="161" dur="332" tmFilter="0, 0; 0.125,0.2665; 0.25,0.4; 0.375,0.465; 0.5,0.5;  0.625,0.535; 0.75,0.6; 0.875,0.7335; 1,1">
                                          <p:stCondLst>
                                            <p:cond delay="1324"/>
                                          </p:stCondLst>
                                        </p:cTn>
                                        <p:tgtEl>
                                          <p:spTgt spid="4">
                                            <p:graphicEl>
                                              <a:dgm id="{B64B4DC3-ED29-4D71-9FBB-FC33646DC8FF}"/>
                                            </p:graphicEl>
                                          </p:spTgt>
                                        </p:tgtEl>
                                        <p:attrNameLst>
                                          <p:attrName>ppt_y</p:attrName>
                                        </p:attrNameLst>
                                      </p:cBhvr>
                                      <p:tavLst>
                                        <p:tav tm="0" fmla="#ppt_y-sin(pi*$)/27">
                                          <p:val>
                                            <p:fltVal val="0"/>
                                          </p:val>
                                        </p:tav>
                                        <p:tav tm="100000">
                                          <p:val>
                                            <p:fltVal val="1"/>
                                          </p:val>
                                        </p:tav>
                                      </p:tavLst>
                                    </p:anim>
                                    <p:anim calcmode="lin" valueType="num">
                                      <p:cBhvr>
                                        <p:cTn id="162" dur="164" tmFilter="0, 0; 0.125,0.2665; 0.25,0.4; 0.375,0.465; 0.5,0.5;  0.625,0.535; 0.75,0.6; 0.875,0.7335; 1,1">
                                          <p:stCondLst>
                                            <p:cond delay="1656"/>
                                          </p:stCondLst>
                                        </p:cTn>
                                        <p:tgtEl>
                                          <p:spTgt spid="4">
                                            <p:graphicEl>
                                              <a:dgm id="{B64B4DC3-ED29-4D71-9FBB-FC33646DC8FF}"/>
                                            </p:graphicEl>
                                          </p:spTgt>
                                        </p:tgtEl>
                                        <p:attrNameLst>
                                          <p:attrName>ppt_y</p:attrName>
                                        </p:attrNameLst>
                                      </p:cBhvr>
                                      <p:tavLst>
                                        <p:tav tm="0" fmla="#ppt_y-sin(pi*$)/81">
                                          <p:val>
                                            <p:fltVal val="0"/>
                                          </p:val>
                                        </p:tav>
                                        <p:tav tm="100000">
                                          <p:val>
                                            <p:fltVal val="1"/>
                                          </p:val>
                                        </p:tav>
                                      </p:tavLst>
                                    </p:anim>
                                    <p:animScale>
                                      <p:cBhvr>
                                        <p:cTn id="163" dur="26">
                                          <p:stCondLst>
                                            <p:cond delay="650"/>
                                          </p:stCondLst>
                                        </p:cTn>
                                        <p:tgtEl>
                                          <p:spTgt spid="4">
                                            <p:graphicEl>
                                              <a:dgm id="{B64B4DC3-ED29-4D71-9FBB-FC33646DC8FF}"/>
                                            </p:graphicEl>
                                          </p:spTgt>
                                        </p:tgtEl>
                                      </p:cBhvr>
                                      <p:to x="100000" y="60000"/>
                                    </p:animScale>
                                    <p:animScale>
                                      <p:cBhvr>
                                        <p:cTn id="164" dur="166" decel="50000">
                                          <p:stCondLst>
                                            <p:cond delay="676"/>
                                          </p:stCondLst>
                                        </p:cTn>
                                        <p:tgtEl>
                                          <p:spTgt spid="4">
                                            <p:graphicEl>
                                              <a:dgm id="{B64B4DC3-ED29-4D71-9FBB-FC33646DC8FF}"/>
                                            </p:graphicEl>
                                          </p:spTgt>
                                        </p:tgtEl>
                                      </p:cBhvr>
                                      <p:to x="100000" y="100000"/>
                                    </p:animScale>
                                    <p:animScale>
                                      <p:cBhvr>
                                        <p:cTn id="165" dur="26">
                                          <p:stCondLst>
                                            <p:cond delay="1312"/>
                                          </p:stCondLst>
                                        </p:cTn>
                                        <p:tgtEl>
                                          <p:spTgt spid="4">
                                            <p:graphicEl>
                                              <a:dgm id="{B64B4DC3-ED29-4D71-9FBB-FC33646DC8FF}"/>
                                            </p:graphicEl>
                                          </p:spTgt>
                                        </p:tgtEl>
                                      </p:cBhvr>
                                      <p:to x="100000" y="80000"/>
                                    </p:animScale>
                                    <p:animScale>
                                      <p:cBhvr>
                                        <p:cTn id="166" dur="166" decel="50000">
                                          <p:stCondLst>
                                            <p:cond delay="1338"/>
                                          </p:stCondLst>
                                        </p:cTn>
                                        <p:tgtEl>
                                          <p:spTgt spid="4">
                                            <p:graphicEl>
                                              <a:dgm id="{B64B4DC3-ED29-4D71-9FBB-FC33646DC8FF}"/>
                                            </p:graphicEl>
                                          </p:spTgt>
                                        </p:tgtEl>
                                      </p:cBhvr>
                                      <p:to x="100000" y="100000"/>
                                    </p:animScale>
                                    <p:animScale>
                                      <p:cBhvr>
                                        <p:cTn id="167" dur="26">
                                          <p:stCondLst>
                                            <p:cond delay="1642"/>
                                          </p:stCondLst>
                                        </p:cTn>
                                        <p:tgtEl>
                                          <p:spTgt spid="4">
                                            <p:graphicEl>
                                              <a:dgm id="{B64B4DC3-ED29-4D71-9FBB-FC33646DC8FF}"/>
                                            </p:graphicEl>
                                          </p:spTgt>
                                        </p:tgtEl>
                                      </p:cBhvr>
                                      <p:to x="100000" y="90000"/>
                                    </p:animScale>
                                    <p:animScale>
                                      <p:cBhvr>
                                        <p:cTn id="168" dur="166" decel="50000">
                                          <p:stCondLst>
                                            <p:cond delay="1668"/>
                                          </p:stCondLst>
                                        </p:cTn>
                                        <p:tgtEl>
                                          <p:spTgt spid="4">
                                            <p:graphicEl>
                                              <a:dgm id="{B64B4DC3-ED29-4D71-9FBB-FC33646DC8FF}"/>
                                            </p:graphicEl>
                                          </p:spTgt>
                                        </p:tgtEl>
                                      </p:cBhvr>
                                      <p:to x="100000" y="100000"/>
                                    </p:animScale>
                                    <p:animScale>
                                      <p:cBhvr>
                                        <p:cTn id="169" dur="26">
                                          <p:stCondLst>
                                            <p:cond delay="1808"/>
                                          </p:stCondLst>
                                        </p:cTn>
                                        <p:tgtEl>
                                          <p:spTgt spid="4">
                                            <p:graphicEl>
                                              <a:dgm id="{B64B4DC3-ED29-4D71-9FBB-FC33646DC8FF}"/>
                                            </p:graphicEl>
                                          </p:spTgt>
                                        </p:tgtEl>
                                      </p:cBhvr>
                                      <p:to x="100000" y="95000"/>
                                    </p:animScale>
                                    <p:animScale>
                                      <p:cBhvr>
                                        <p:cTn id="170" dur="166" decel="50000">
                                          <p:stCondLst>
                                            <p:cond delay="1834"/>
                                          </p:stCondLst>
                                        </p:cTn>
                                        <p:tgtEl>
                                          <p:spTgt spid="4">
                                            <p:graphicEl>
                                              <a:dgm id="{B64B4DC3-ED29-4D71-9FBB-FC33646DC8FF}"/>
                                            </p:graphicEl>
                                          </p:spTgt>
                                        </p:tgtEl>
                                      </p:cBhvr>
                                      <p:to x="100000" y="100000"/>
                                    </p:animScale>
                                  </p:childTnLst>
                                </p:cTn>
                              </p:par>
                              <p:par>
                                <p:cTn id="171" presetID="26" presetClass="entr" presetSubtype="0" fill="hold" grpId="0" nodeType="withEffect">
                                  <p:stCondLst>
                                    <p:cond delay="0"/>
                                  </p:stCondLst>
                                  <p:childTnLst>
                                    <p:set>
                                      <p:cBhvr>
                                        <p:cTn id="172" dur="1" fill="hold">
                                          <p:stCondLst>
                                            <p:cond delay="0"/>
                                          </p:stCondLst>
                                        </p:cTn>
                                        <p:tgtEl>
                                          <p:spTgt spid="4">
                                            <p:graphicEl>
                                              <a:dgm id="{76380922-0DC4-4857-9F74-42D8F251712C}"/>
                                            </p:graphicEl>
                                          </p:spTgt>
                                        </p:tgtEl>
                                        <p:attrNameLst>
                                          <p:attrName>style.visibility</p:attrName>
                                        </p:attrNameLst>
                                      </p:cBhvr>
                                      <p:to>
                                        <p:strVal val="visible"/>
                                      </p:to>
                                    </p:set>
                                    <p:animEffect transition="in" filter="wipe(down)">
                                      <p:cBhvr>
                                        <p:cTn id="173" dur="580">
                                          <p:stCondLst>
                                            <p:cond delay="0"/>
                                          </p:stCondLst>
                                        </p:cTn>
                                        <p:tgtEl>
                                          <p:spTgt spid="4">
                                            <p:graphicEl>
                                              <a:dgm id="{76380922-0DC4-4857-9F74-42D8F251712C}"/>
                                            </p:graphicEl>
                                          </p:spTgt>
                                        </p:tgtEl>
                                      </p:cBhvr>
                                    </p:animEffect>
                                    <p:anim calcmode="lin" valueType="num">
                                      <p:cBhvr>
                                        <p:cTn id="174" dur="1822" tmFilter="0,0; 0.14,0.36; 0.43,0.73; 0.71,0.91; 1.0,1.0">
                                          <p:stCondLst>
                                            <p:cond delay="0"/>
                                          </p:stCondLst>
                                        </p:cTn>
                                        <p:tgtEl>
                                          <p:spTgt spid="4">
                                            <p:graphicEl>
                                              <a:dgm id="{76380922-0DC4-4857-9F74-42D8F251712C}"/>
                                            </p:graphicEl>
                                          </p:spTgt>
                                        </p:tgtEl>
                                        <p:attrNameLst>
                                          <p:attrName>ppt_x</p:attrName>
                                        </p:attrNameLst>
                                      </p:cBhvr>
                                      <p:tavLst>
                                        <p:tav tm="0">
                                          <p:val>
                                            <p:strVal val="#ppt_x-0.25"/>
                                          </p:val>
                                        </p:tav>
                                        <p:tav tm="100000">
                                          <p:val>
                                            <p:strVal val="#ppt_x"/>
                                          </p:val>
                                        </p:tav>
                                      </p:tavLst>
                                    </p:anim>
                                    <p:anim calcmode="lin" valueType="num">
                                      <p:cBhvr>
                                        <p:cTn id="175" dur="664" tmFilter="0.0,0.0; 0.25,0.07; 0.50,0.2; 0.75,0.467; 1.0,1.0">
                                          <p:stCondLst>
                                            <p:cond delay="0"/>
                                          </p:stCondLst>
                                        </p:cTn>
                                        <p:tgtEl>
                                          <p:spTgt spid="4">
                                            <p:graphicEl>
                                              <a:dgm id="{76380922-0DC4-4857-9F74-42D8F251712C}"/>
                                            </p:graphicEl>
                                          </p:spTgt>
                                        </p:tgtEl>
                                        <p:attrNameLst>
                                          <p:attrName>ppt_y</p:attrName>
                                        </p:attrNameLst>
                                      </p:cBhvr>
                                      <p:tavLst>
                                        <p:tav tm="0" fmla="#ppt_y-sin(pi*$)/3">
                                          <p:val>
                                            <p:fltVal val="0.5"/>
                                          </p:val>
                                        </p:tav>
                                        <p:tav tm="100000">
                                          <p:val>
                                            <p:fltVal val="1"/>
                                          </p:val>
                                        </p:tav>
                                      </p:tavLst>
                                    </p:anim>
                                    <p:anim calcmode="lin" valueType="num">
                                      <p:cBhvr>
                                        <p:cTn id="176" dur="664" tmFilter="0, 0; 0.125,0.2665; 0.25,0.4; 0.375,0.465; 0.5,0.5;  0.625,0.535; 0.75,0.6; 0.875,0.7335; 1,1">
                                          <p:stCondLst>
                                            <p:cond delay="664"/>
                                          </p:stCondLst>
                                        </p:cTn>
                                        <p:tgtEl>
                                          <p:spTgt spid="4">
                                            <p:graphicEl>
                                              <a:dgm id="{76380922-0DC4-4857-9F74-42D8F251712C}"/>
                                            </p:graphicEl>
                                          </p:spTgt>
                                        </p:tgtEl>
                                        <p:attrNameLst>
                                          <p:attrName>ppt_y</p:attrName>
                                        </p:attrNameLst>
                                      </p:cBhvr>
                                      <p:tavLst>
                                        <p:tav tm="0" fmla="#ppt_y-sin(pi*$)/9">
                                          <p:val>
                                            <p:fltVal val="0"/>
                                          </p:val>
                                        </p:tav>
                                        <p:tav tm="100000">
                                          <p:val>
                                            <p:fltVal val="1"/>
                                          </p:val>
                                        </p:tav>
                                      </p:tavLst>
                                    </p:anim>
                                    <p:anim calcmode="lin" valueType="num">
                                      <p:cBhvr>
                                        <p:cTn id="177" dur="332" tmFilter="0, 0; 0.125,0.2665; 0.25,0.4; 0.375,0.465; 0.5,0.5;  0.625,0.535; 0.75,0.6; 0.875,0.7335; 1,1">
                                          <p:stCondLst>
                                            <p:cond delay="1324"/>
                                          </p:stCondLst>
                                        </p:cTn>
                                        <p:tgtEl>
                                          <p:spTgt spid="4">
                                            <p:graphicEl>
                                              <a:dgm id="{76380922-0DC4-4857-9F74-42D8F251712C}"/>
                                            </p:graphicEl>
                                          </p:spTgt>
                                        </p:tgtEl>
                                        <p:attrNameLst>
                                          <p:attrName>ppt_y</p:attrName>
                                        </p:attrNameLst>
                                      </p:cBhvr>
                                      <p:tavLst>
                                        <p:tav tm="0" fmla="#ppt_y-sin(pi*$)/27">
                                          <p:val>
                                            <p:fltVal val="0"/>
                                          </p:val>
                                        </p:tav>
                                        <p:tav tm="100000">
                                          <p:val>
                                            <p:fltVal val="1"/>
                                          </p:val>
                                        </p:tav>
                                      </p:tavLst>
                                    </p:anim>
                                    <p:anim calcmode="lin" valueType="num">
                                      <p:cBhvr>
                                        <p:cTn id="178" dur="164" tmFilter="0, 0; 0.125,0.2665; 0.25,0.4; 0.375,0.465; 0.5,0.5;  0.625,0.535; 0.75,0.6; 0.875,0.7335; 1,1">
                                          <p:stCondLst>
                                            <p:cond delay="1656"/>
                                          </p:stCondLst>
                                        </p:cTn>
                                        <p:tgtEl>
                                          <p:spTgt spid="4">
                                            <p:graphicEl>
                                              <a:dgm id="{76380922-0DC4-4857-9F74-42D8F251712C}"/>
                                            </p:graphicEl>
                                          </p:spTgt>
                                        </p:tgtEl>
                                        <p:attrNameLst>
                                          <p:attrName>ppt_y</p:attrName>
                                        </p:attrNameLst>
                                      </p:cBhvr>
                                      <p:tavLst>
                                        <p:tav tm="0" fmla="#ppt_y-sin(pi*$)/81">
                                          <p:val>
                                            <p:fltVal val="0"/>
                                          </p:val>
                                        </p:tav>
                                        <p:tav tm="100000">
                                          <p:val>
                                            <p:fltVal val="1"/>
                                          </p:val>
                                        </p:tav>
                                      </p:tavLst>
                                    </p:anim>
                                    <p:animScale>
                                      <p:cBhvr>
                                        <p:cTn id="179" dur="26">
                                          <p:stCondLst>
                                            <p:cond delay="650"/>
                                          </p:stCondLst>
                                        </p:cTn>
                                        <p:tgtEl>
                                          <p:spTgt spid="4">
                                            <p:graphicEl>
                                              <a:dgm id="{76380922-0DC4-4857-9F74-42D8F251712C}"/>
                                            </p:graphicEl>
                                          </p:spTgt>
                                        </p:tgtEl>
                                      </p:cBhvr>
                                      <p:to x="100000" y="60000"/>
                                    </p:animScale>
                                    <p:animScale>
                                      <p:cBhvr>
                                        <p:cTn id="180" dur="166" decel="50000">
                                          <p:stCondLst>
                                            <p:cond delay="676"/>
                                          </p:stCondLst>
                                        </p:cTn>
                                        <p:tgtEl>
                                          <p:spTgt spid="4">
                                            <p:graphicEl>
                                              <a:dgm id="{76380922-0DC4-4857-9F74-42D8F251712C}"/>
                                            </p:graphicEl>
                                          </p:spTgt>
                                        </p:tgtEl>
                                      </p:cBhvr>
                                      <p:to x="100000" y="100000"/>
                                    </p:animScale>
                                    <p:animScale>
                                      <p:cBhvr>
                                        <p:cTn id="181" dur="26">
                                          <p:stCondLst>
                                            <p:cond delay="1312"/>
                                          </p:stCondLst>
                                        </p:cTn>
                                        <p:tgtEl>
                                          <p:spTgt spid="4">
                                            <p:graphicEl>
                                              <a:dgm id="{76380922-0DC4-4857-9F74-42D8F251712C}"/>
                                            </p:graphicEl>
                                          </p:spTgt>
                                        </p:tgtEl>
                                      </p:cBhvr>
                                      <p:to x="100000" y="80000"/>
                                    </p:animScale>
                                    <p:animScale>
                                      <p:cBhvr>
                                        <p:cTn id="182" dur="166" decel="50000">
                                          <p:stCondLst>
                                            <p:cond delay="1338"/>
                                          </p:stCondLst>
                                        </p:cTn>
                                        <p:tgtEl>
                                          <p:spTgt spid="4">
                                            <p:graphicEl>
                                              <a:dgm id="{76380922-0DC4-4857-9F74-42D8F251712C}"/>
                                            </p:graphicEl>
                                          </p:spTgt>
                                        </p:tgtEl>
                                      </p:cBhvr>
                                      <p:to x="100000" y="100000"/>
                                    </p:animScale>
                                    <p:animScale>
                                      <p:cBhvr>
                                        <p:cTn id="183" dur="26">
                                          <p:stCondLst>
                                            <p:cond delay="1642"/>
                                          </p:stCondLst>
                                        </p:cTn>
                                        <p:tgtEl>
                                          <p:spTgt spid="4">
                                            <p:graphicEl>
                                              <a:dgm id="{76380922-0DC4-4857-9F74-42D8F251712C}"/>
                                            </p:graphicEl>
                                          </p:spTgt>
                                        </p:tgtEl>
                                      </p:cBhvr>
                                      <p:to x="100000" y="90000"/>
                                    </p:animScale>
                                    <p:animScale>
                                      <p:cBhvr>
                                        <p:cTn id="184" dur="166" decel="50000">
                                          <p:stCondLst>
                                            <p:cond delay="1668"/>
                                          </p:stCondLst>
                                        </p:cTn>
                                        <p:tgtEl>
                                          <p:spTgt spid="4">
                                            <p:graphicEl>
                                              <a:dgm id="{76380922-0DC4-4857-9F74-42D8F251712C}"/>
                                            </p:graphicEl>
                                          </p:spTgt>
                                        </p:tgtEl>
                                      </p:cBhvr>
                                      <p:to x="100000" y="100000"/>
                                    </p:animScale>
                                    <p:animScale>
                                      <p:cBhvr>
                                        <p:cTn id="185" dur="26">
                                          <p:stCondLst>
                                            <p:cond delay="1808"/>
                                          </p:stCondLst>
                                        </p:cTn>
                                        <p:tgtEl>
                                          <p:spTgt spid="4">
                                            <p:graphicEl>
                                              <a:dgm id="{76380922-0DC4-4857-9F74-42D8F251712C}"/>
                                            </p:graphicEl>
                                          </p:spTgt>
                                        </p:tgtEl>
                                      </p:cBhvr>
                                      <p:to x="100000" y="95000"/>
                                    </p:animScale>
                                    <p:animScale>
                                      <p:cBhvr>
                                        <p:cTn id="186" dur="166" decel="50000">
                                          <p:stCondLst>
                                            <p:cond delay="1834"/>
                                          </p:stCondLst>
                                        </p:cTn>
                                        <p:tgtEl>
                                          <p:spTgt spid="4">
                                            <p:graphicEl>
                                              <a:dgm id="{76380922-0DC4-4857-9F74-42D8F251712C}"/>
                                            </p:graphicEl>
                                          </p:spTgt>
                                        </p:tgtEl>
                                      </p:cBhvr>
                                      <p:to x="100000" y="100000"/>
                                    </p:animScale>
                                  </p:childTnLst>
                                </p:cTn>
                              </p:par>
                            </p:childTnLst>
                          </p:cTn>
                        </p:par>
                      </p:childTnLst>
                    </p:cTn>
                  </p:par>
                  <p:par>
                    <p:cTn id="187" fill="hold">
                      <p:stCondLst>
                        <p:cond delay="indefinite"/>
                      </p:stCondLst>
                      <p:childTnLst>
                        <p:par>
                          <p:cTn id="188" fill="hold">
                            <p:stCondLst>
                              <p:cond delay="0"/>
                            </p:stCondLst>
                            <p:childTnLst>
                              <p:par>
                                <p:cTn id="189" presetID="26" presetClass="entr" presetSubtype="0" fill="hold" grpId="0" nodeType="clickEffect">
                                  <p:stCondLst>
                                    <p:cond delay="0"/>
                                  </p:stCondLst>
                                  <p:childTnLst>
                                    <p:set>
                                      <p:cBhvr>
                                        <p:cTn id="190" dur="1" fill="hold">
                                          <p:stCondLst>
                                            <p:cond delay="0"/>
                                          </p:stCondLst>
                                        </p:cTn>
                                        <p:tgtEl>
                                          <p:spTgt spid="4">
                                            <p:graphicEl>
                                              <a:dgm id="{CB99F4F2-3C36-4AC7-A53B-574967EE99B6}"/>
                                            </p:graphicEl>
                                          </p:spTgt>
                                        </p:tgtEl>
                                        <p:attrNameLst>
                                          <p:attrName>style.visibility</p:attrName>
                                        </p:attrNameLst>
                                      </p:cBhvr>
                                      <p:to>
                                        <p:strVal val="visible"/>
                                      </p:to>
                                    </p:set>
                                    <p:animEffect transition="in" filter="wipe(down)">
                                      <p:cBhvr>
                                        <p:cTn id="191" dur="580">
                                          <p:stCondLst>
                                            <p:cond delay="0"/>
                                          </p:stCondLst>
                                        </p:cTn>
                                        <p:tgtEl>
                                          <p:spTgt spid="4">
                                            <p:graphicEl>
                                              <a:dgm id="{CB99F4F2-3C36-4AC7-A53B-574967EE99B6}"/>
                                            </p:graphicEl>
                                          </p:spTgt>
                                        </p:tgtEl>
                                      </p:cBhvr>
                                    </p:animEffect>
                                    <p:anim calcmode="lin" valueType="num">
                                      <p:cBhvr>
                                        <p:cTn id="192" dur="1822" tmFilter="0,0; 0.14,0.36; 0.43,0.73; 0.71,0.91; 1.0,1.0">
                                          <p:stCondLst>
                                            <p:cond delay="0"/>
                                          </p:stCondLst>
                                        </p:cTn>
                                        <p:tgtEl>
                                          <p:spTgt spid="4">
                                            <p:graphicEl>
                                              <a:dgm id="{CB99F4F2-3C36-4AC7-A53B-574967EE99B6}"/>
                                            </p:graphicEl>
                                          </p:spTgt>
                                        </p:tgtEl>
                                        <p:attrNameLst>
                                          <p:attrName>ppt_x</p:attrName>
                                        </p:attrNameLst>
                                      </p:cBhvr>
                                      <p:tavLst>
                                        <p:tav tm="0">
                                          <p:val>
                                            <p:strVal val="#ppt_x-0.25"/>
                                          </p:val>
                                        </p:tav>
                                        <p:tav tm="100000">
                                          <p:val>
                                            <p:strVal val="#ppt_x"/>
                                          </p:val>
                                        </p:tav>
                                      </p:tavLst>
                                    </p:anim>
                                    <p:anim calcmode="lin" valueType="num">
                                      <p:cBhvr>
                                        <p:cTn id="193" dur="664" tmFilter="0.0,0.0; 0.25,0.07; 0.50,0.2; 0.75,0.467; 1.0,1.0">
                                          <p:stCondLst>
                                            <p:cond delay="0"/>
                                          </p:stCondLst>
                                        </p:cTn>
                                        <p:tgtEl>
                                          <p:spTgt spid="4">
                                            <p:graphicEl>
                                              <a:dgm id="{CB99F4F2-3C36-4AC7-A53B-574967EE99B6}"/>
                                            </p:graphicEl>
                                          </p:spTgt>
                                        </p:tgtEl>
                                        <p:attrNameLst>
                                          <p:attrName>ppt_y</p:attrName>
                                        </p:attrNameLst>
                                      </p:cBhvr>
                                      <p:tavLst>
                                        <p:tav tm="0" fmla="#ppt_y-sin(pi*$)/3">
                                          <p:val>
                                            <p:fltVal val="0.5"/>
                                          </p:val>
                                        </p:tav>
                                        <p:tav tm="100000">
                                          <p:val>
                                            <p:fltVal val="1"/>
                                          </p:val>
                                        </p:tav>
                                      </p:tavLst>
                                    </p:anim>
                                    <p:anim calcmode="lin" valueType="num">
                                      <p:cBhvr>
                                        <p:cTn id="194" dur="664" tmFilter="0, 0; 0.125,0.2665; 0.25,0.4; 0.375,0.465; 0.5,0.5;  0.625,0.535; 0.75,0.6; 0.875,0.7335; 1,1">
                                          <p:stCondLst>
                                            <p:cond delay="664"/>
                                          </p:stCondLst>
                                        </p:cTn>
                                        <p:tgtEl>
                                          <p:spTgt spid="4">
                                            <p:graphicEl>
                                              <a:dgm id="{CB99F4F2-3C36-4AC7-A53B-574967EE99B6}"/>
                                            </p:graphicEl>
                                          </p:spTgt>
                                        </p:tgtEl>
                                        <p:attrNameLst>
                                          <p:attrName>ppt_y</p:attrName>
                                        </p:attrNameLst>
                                      </p:cBhvr>
                                      <p:tavLst>
                                        <p:tav tm="0" fmla="#ppt_y-sin(pi*$)/9">
                                          <p:val>
                                            <p:fltVal val="0"/>
                                          </p:val>
                                        </p:tav>
                                        <p:tav tm="100000">
                                          <p:val>
                                            <p:fltVal val="1"/>
                                          </p:val>
                                        </p:tav>
                                      </p:tavLst>
                                    </p:anim>
                                    <p:anim calcmode="lin" valueType="num">
                                      <p:cBhvr>
                                        <p:cTn id="195" dur="332" tmFilter="0, 0; 0.125,0.2665; 0.25,0.4; 0.375,0.465; 0.5,0.5;  0.625,0.535; 0.75,0.6; 0.875,0.7335; 1,1">
                                          <p:stCondLst>
                                            <p:cond delay="1324"/>
                                          </p:stCondLst>
                                        </p:cTn>
                                        <p:tgtEl>
                                          <p:spTgt spid="4">
                                            <p:graphicEl>
                                              <a:dgm id="{CB99F4F2-3C36-4AC7-A53B-574967EE99B6}"/>
                                            </p:graphicEl>
                                          </p:spTgt>
                                        </p:tgtEl>
                                        <p:attrNameLst>
                                          <p:attrName>ppt_y</p:attrName>
                                        </p:attrNameLst>
                                      </p:cBhvr>
                                      <p:tavLst>
                                        <p:tav tm="0" fmla="#ppt_y-sin(pi*$)/27">
                                          <p:val>
                                            <p:fltVal val="0"/>
                                          </p:val>
                                        </p:tav>
                                        <p:tav tm="100000">
                                          <p:val>
                                            <p:fltVal val="1"/>
                                          </p:val>
                                        </p:tav>
                                      </p:tavLst>
                                    </p:anim>
                                    <p:anim calcmode="lin" valueType="num">
                                      <p:cBhvr>
                                        <p:cTn id="196" dur="164" tmFilter="0, 0; 0.125,0.2665; 0.25,0.4; 0.375,0.465; 0.5,0.5;  0.625,0.535; 0.75,0.6; 0.875,0.7335; 1,1">
                                          <p:stCondLst>
                                            <p:cond delay="1656"/>
                                          </p:stCondLst>
                                        </p:cTn>
                                        <p:tgtEl>
                                          <p:spTgt spid="4">
                                            <p:graphicEl>
                                              <a:dgm id="{CB99F4F2-3C36-4AC7-A53B-574967EE99B6}"/>
                                            </p:graphicEl>
                                          </p:spTgt>
                                        </p:tgtEl>
                                        <p:attrNameLst>
                                          <p:attrName>ppt_y</p:attrName>
                                        </p:attrNameLst>
                                      </p:cBhvr>
                                      <p:tavLst>
                                        <p:tav tm="0" fmla="#ppt_y-sin(pi*$)/81">
                                          <p:val>
                                            <p:fltVal val="0"/>
                                          </p:val>
                                        </p:tav>
                                        <p:tav tm="100000">
                                          <p:val>
                                            <p:fltVal val="1"/>
                                          </p:val>
                                        </p:tav>
                                      </p:tavLst>
                                    </p:anim>
                                    <p:animScale>
                                      <p:cBhvr>
                                        <p:cTn id="197" dur="26">
                                          <p:stCondLst>
                                            <p:cond delay="650"/>
                                          </p:stCondLst>
                                        </p:cTn>
                                        <p:tgtEl>
                                          <p:spTgt spid="4">
                                            <p:graphicEl>
                                              <a:dgm id="{CB99F4F2-3C36-4AC7-A53B-574967EE99B6}"/>
                                            </p:graphicEl>
                                          </p:spTgt>
                                        </p:tgtEl>
                                      </p:cBhvr>
                                      <p:to x="100000" y="60000"/>
                                    </p:animScale>
                                    <p:animScale>
                                      <p:cBhvr>
                                        <p:cTn id="198" dur="166" decel="50000">
                                          <p:stCondLst>
                                            <p:cond delay="676"/>
                                          </p:stCondLst>
                                        </p:cTn>
                                        <p:tgtEl>
                                          <p:spTgt spid="4">
                                            <p:graphicEl>
                                              <a:dgm id="{CB99F4F2-3C36-4AC7-A53B-574967EE99B6}"/>
                                            </p:graphicEl>
                                          </p:spTgt>
                                        </p:tgtEl>
                                      </p:cBhvr>
                                      <p:to x="100000" y="100000"/>
                                    </p:animScale>
                                    <p:animScale>
                                      <p:cBhvr>
                                        <p:cTn id="199" dur="26">
                                          <p:stCondLst>
                                            <p:cond delay="1312"/>
                                          </p:stCondLst>
                                        </p:cTn>
                                        <p:tgtEl>
                                          <p:spTgt spid="4">
                                            <p:graphicEl>
                                              <a:dgm id="{CB99F4F2-3C36-4AC7-A53B-574967EE99B6}"/>
                                            </p:graphicEl>
                                          </p:spTgt>
                                        </p:tgtEl>
                                      </p:cBhvr>
                                      <p:to x="100000" y="80000"/>
                                    </p:animScale>
                                    <p:animScale>
                                      <p:cBhvr>
                                        <p:cTn id="200" dur="166" decel="50000">
                                          <p:stCondLst>
                                            <p:cond delay="1338"/>
                                          </p:stCondLst>
                                        </p:cTn>
                                        <p:tgtEl>
                                          <p:spTgt spid="4">
                                            <p:graphicEl>
                                              <a:dgm id="{CB99F4F2-3C36-4AC7-A53B-574967EE99B6}"/>
                                            </p:graphicEl>
                                          </p:spTgt>
                                        </p:tgtEl>
                                      </p:cBhvr>
                                      <p:to x="100000" y="100000"/>
                                    </p:animScale>
                                    <p:animScale>
                                      <p:cBhvr>
                                        <p:cTn id="201" dur="26">
                                          <p:stCondLst>
                                            <p:cond delay="1642"/>
                                          </p:stCondLst>
                                        </p:cTn>
                                        <p:tgtEl>
                                          <p:spTgt spid="4">
                                            <p:graphicEl>
                                              <a:dgm id="{CB99F4F2-3C36-4AC7-A53B-574967EE99B6}"/>
                                            </p:graphicEl>
                                          </p:spTgt>
                                        </p:tgtEl>
                                      </p:cBhvr>
                                      <p:to x="100000" y="90000"/>
                                    </p:animScale>
                                    <p:animScale>
                                      <p:cBhvr>
                                        <p:cTn id="202" dur="166" decel="50000">
                                          <p:stCondLst>
                                            <p:cond delay="1668"/>
                                          </p:stCondLst>
                                        </p:cTn>
                                        <p:tgtEl>
                                          <p:spTgt spid="4">
                                            <p:graphicEl>
                                              <a:dgm id="{CB99F4F2-3C36-4AC7-A53B-574967EE99B6}"/>
                                            </p:graphicEl>
                                          </p:spTgt>
                                        </p:tgtEl>
                                      </p:cBhvr>
                                      <p:to x="100000" y="100000"/>
                                    </p:animScale>
                                    <p:animScale>
                                      <p:cBhvr>
                                        <p:cTn id="203" dur="26">
                                          <p:stCondLst>
                                            <p:cond delay="1808"/>
                                          </p:stCondLst>
                                        </p:cTn>
                                        <p:tgtEl>
                                          <p:spTgt spid="4">
                                            <p:graphicEl>
                                              <a:dgm id="{CB99F4F2-3C36-4AC7-A53B-574967EE99B6}"/>
                                            </p:graphicEl>
                                          </p:spTgt>
                                        </p:tgtEl>
                                      </p:cBhvr>
                                      <p:to x="100000" y="95000"/>
                                    </p:animScale>
                                    <p:animScale>
                                      <p:cBhvr>
                                        <p:cTn id="204" dur="166" decel="50000">
                                          <p:stCondLst>
                                            <p:cond delay="1834"/>
                                          </p:stCondLst>
                                        </p:cTn>
                                        <p:tgtEl>
                                          <p:spTgt spid="4">
                                            <p:graphicEl>
                                              <a:dgm id="{CB99F4F2-3C36-4AC7-A53B-574967EE99B6}"/>
                                            </p:graphicEl>
                                          </p:spTgt>
                                        </p:tgtEl>
                                      </p:cBhvr>
                                      <p:to x="100000" y="100000"/>
                                    </p:animScale>
                                  </p:childTnLst>
                                </p:cTn>
                              </p:par>
                              <p:par>
                                <p:cTn id="205" presetID="26" presetClass="entr" presetSubtype="0" fill="hold" grpId="0" nodeType="withEffect">
                                  <p:stCondLst>
                                    <p:cond delay="0"/>
                                  </p:stCondLst>
                                  <p:childTnLst>
                                    <p:set>
                                      <p:cBhvr>
                                        <p:cTn id="206" dur="1" fill="hold">
                                          <p:stCondLst>
                                            <p:cond delay="0"/>
                                          </p:stCondLst>
                                        </p:cTn>
                                        <p:tgtEl>
                                          <p:spTgt spid="4">
                                            <p:graphicEl>
                                              <a:dgm id="{6856E643-0575-4FA9-853E-0DEEC9B329DB}"/>
                                            </p:graphicEl>
                                          </p:spTgt>
                                        </p:tgtEl>
                                        <p:attrNameLst>
                                          <p:attrName>style.visibility</p:attrName>
                                        </p:attrNameLst>
                                      </p:cBhvr>
                                      <p:to>
                                        <p:strVal val="visible"/>
                                      </p:to>
                                    </p:set>
                                    <p:animEffect transition="in" filter="wipe(down)">
                                      <p:cBhvr>
                                        <p:cTn id="207" dur="580">
                                          <p:stCondLst>
                                            <p:cond delay="0"/>
                                          </p:stCondLst>
                                        </p:cTn>
                                        <p:tgtEl>
                                          <p:spTgt spid="4">
                                            <p:graphicEl>
                                              <a:dgm id="{6856E643-0575-4FA9-853E-0DEEC9B329DB}"/>
                                            </p:graphicEl>
                                          </p:spTgt>
                                        </p:tgtEl>
                                      </p:cBhvr>
                                    </p:animEffect>
                                    <p:anim calcmode="lin" valueType="num">
                                      <p:cBhvr>
                                        <p:cTn id="208" dur="1822" tmFilter="0,0; 0.14,0.36; 0.43,0.73; 0.71,0.91; 1.0,1.0">
                                          <p:stCondLst>
                                            <p:cond delay="0"/>
                                          </p:stCondLst>
                                        </p:cTn>
                                        <p:tgtEl>
                                          <p:spTgt spid="4">
                                            <p:graphicEl>
                                              <a:dgm id="{6856E643-0575-4FA9-853E-0DEEC9B329DB}"/>
                                            </p:graphicEl>
                                          </p:spTgt>
                                        </p:tgtEl>
                                        <p:attrNameLst>
                                          <p:attrName>ppt_x</p:attrName>
                                        </p:attrNameLst>
                                      </p:cBhvr>
                                      <p:tavLst>
                                        <p:tav tm="0">
                                          <p:val>
                                            <p:strVal val="#ppt_x-0.25"/>
                                          </p:val>
                                        </p:tav>
                                        <p:tav tm="100000">
                                          <p:val>
                                            <p:strVal val="#ppt_x"/>
                                          </p:val>
                                        </p:tav>
                                      </p:tavLst>
                                    </p:anim>
                                    <p:anim calcmode="lin" valueType="num">
                                      <p:cBhvr>
                                        <p:cTn id="209" dur="664" tmFilter="0.0,0.0; 0.25,0.07; 0.50,0.2; 0.75,0.467; 1.0,1.0">
                                          <p:stCondLst>
                                            <p:cond delay="0"/>
                                          </p:stCondLst>
                                        </p:cTn>
                                        <p:tgtEl>
                                          <p:spTgt spid="4">
                                            <p:graphicEl>
                                              <a:dgm id="{6856E643-0575-4FA9-853E-0DEEC9B329DB}"/>
                                            </p:graphicEl>
                                          </p:spTgt>
                                        </p:tgtEl>
                                        <p:attrNameLst>
                                          <p:attrName>ppt_y</p:attrName>
                                        </p:attrNameLst>
                                      </p:cBhvr>
                                      <p:tavLst>
                                        <p:tav tm="0" fmla="#ppt_y-sin(pi*$)/3">
                                          <p:val>
                                            <p:fltVal val="0.5"/>
                                          </p:val>
                                        </p:tav>
                                        <p:tav tm="100000">
                                          <p:val>
                                            <p:fltVal val="1"/>
                                          </p:val>
                                        </p:tav>
                                      </p:tavLst>
                                    </p:anim>
                                    <p:anim calcmode="lin" valueType="num">
                                      <p:cBhvr>
                                        <p:cTn id="210" dur="664" tmFilter="0, 0; 0.125,0.2665; 0.25,0.4; 0.375,0.465; 0.5,0.5;  0.625,0.535; 0.75,0.6; 0.875,0.7335; 1,1">
                                          <p:stCondLst>
                                            <p:cond delay="664"/>
                                          </p:stCondLst>
                                        </p:cTn>
                                        <p:tgtEl>
                                          <p:spTgt spid="4">
                                            <p:graphicEl>
                                              <a:dgm id="{6856E643-0575-4FA9-853E-0DEEC9B329DB}"/>
                                            </p:graphicEl>
                                          </p:spTgt>
                                        </p:tgtEl>
                                        <p:attrNameLst>
                                          <p:attrName>ppt_y</p:attrName>
                                        </p:attrNameLst>
                                      </p:cBhvr>
                                      <p:tavLst>
                                        <p:tav tm="0" fmla="#ppt_y-sin(pi*$)/9">
                                          <p:val>
                                            <p:fltVal val="0"/>
                                          </p:val>
                                        </p:tav>
                                        <p:tav tm="100000">
                                          <p:val>
                                            <p:fltVal val="1"/>
                                          </p:val>
                                        </p:tav>
                                      </p:tavLst>
                                    </p:anim>
                                    <p:anim calcmode="lin" valueType="num">
                                      <p:cBhvr>
                                        <p:cTn id="211" dur="332" tmFilter="0, 0; 0.125,0.2665; 0.25,0.4; 0.375,0.465; 0.5,0.5;  0.625,0.535; 0.75,0.6; 0.875,0.7335; 1,1">
                                          <p:stCondLst>
                                            <p:cond delay="1324"/>
                                          </p:stCondLst>
                                        </p:cTn>
                                        <p:tgtEl>
                                          <p:spTgt spid="4">
                                            <p:graphicEl>
                                              <a:dgm id="{6856E643-0575-4FA9-853E-0DEEC9B329DB}"/>
                                            </p:graphicEl>
                                          </p:spTgt>
                                        </p:tgtEl>
                                        <p:attrNameLst>
                                          <p:attrName>ppt_y</p:attrName>
                                        </p:attrNameLst>
                                      </p:cBhvr>
                                      <p:tavLst>
                                        <p:tav tm="0" fmla="#ppt_y-sin(pi*$)/27">
                                          <p:val>
                                            <p:fltVal val="0"/>
                                          </p:val>
                                        </p:tav>
                                        <p:tav tm="100000">
                                          <p:val>
                                            <p:fltVal val="1"/>
                                          </p:val>
                                        </p:tav>
                                      </p:tavLst>
                                    </p:anim>
                                    <p:anim calcmode="lin" valueType="num">
                                      <p:cBhvr>
                                        <p:cTn id="212" dur="164" tmFilter="0, 0; 0.125,0.2665; 0.25,0.4; 0.375,0.465; 0.5,0.5;  0.625,0.535; 0.75,0.6; 0.875,0.7335; 1,1">
                                          <p:stCondLst>
                                            <p:cond delay="1656"/>
                                          </p:stCondLst>
                                        </p:cTn>
                                        <p:tgtEl>
                                          <p:spTgt spid="4">
                                            <p:graphicEl>
                                              <a:dgm id="{6856E643-0575-4FA9-853E-0DEEC9B329DB}"/>
                                            </p:graphicEl>
                                          </p:spTgt>
                                        </p:tgtEl>
                                        <p:attrNameLst>
                                          <p:attrName>ppt_y</p:attrName>
                                        </p:attrNameLst>
                                      </p:cBhvr>
                                      <p:tavLst>
                                        <p:tav tm="0" fmla="#ppt_y-sin(pi*$)/81">
                                          <p:val>
                                            <p:fltVal val="0"/>
                                          </p:val>
                                        </p:tav>
                                        <p:tav tm="100000">
                                          <p:val>
                                            <p:fltVal val="1"/>
                                          </p:val>
                                        </p:tav>
                                      </p:tavLst>
                                    </p:anim>
                                    <p:animScale>
                                      <p:cBhvr>
                                        <p:cTn id="213" dur="26">
                                          <p:stCondLst>
                                            <p:cond delay="650"/>
                                          </p:stCondLst>
                                        </p:cTn>
                                        <p:tgtEl>
                                          <p:spTgt spid="4">
                                            <p:graphicEl>
                                              <a:dgm id="{6856E643-0575-4FA9-853E-0DEEC9B329DB}"/>
                                            </p:graphicEl>
                                          </p:spTgt>
                                        </p:tgtEl>
                                      </p:cBhvr>
                                      <p:to x="100000" y="60000"/>
                                    </p:animScale>
                                    <p:animScale>
                                      <p:cBhvr>
                                        <p:cTn id="214" dur="166" decel="50000">
                                          <p:stCondLst>
                                            <p:cond delay="676"/>
                                          </p:stCondLst>
                                        </p:cTn>
                                        <p:tgtEl>
                                          <p:spTgt spid="4">
                                            <p:graphicEl>
                                              <a:dgm id="{6856E643-0575-4FA9-853E-0DEEC9B329DB}"/>
                                            </p:graphicEl>
                                          </p:spTgt>
                                        </p:tgtEl>
                                      </p:cBhvr>
                                      <p:to x="100000" y="100000"/>
                                    </p:animScale>
                                    <p:animScale>
                                      <p:cBhvr>
                                        <p:cTn id="215" dur="26">
                                          <p:stCondLst>
                                            <p:cond delay="1312"/>
                                          </p:stCondLst>
                                        </p:cTn>
                                        <p:tgtEl>
                                          <p:spTgt spid="4">
                                            <p:graphicEl>
                                              <a:dgm id="{6856E643-0575-4FA9-853E-0DEEC9B329DB}"/>
                                            </p:graphicEl>
                                          </p:spTgt>
                                        </p:tgtEl>
                                      </p:cBhvr>
                                      <p:to x="100000" y="80000"/>
                                    </p:animScale>
                                    <p:animScale>
                                      <p:cBhvr>
                                        <p:cTn id="216" dur="166" decel="50000">
                                          <p:stCondLst>
                                            <p:cond delay="1338"/>
                                          </p:stCondLst>
                                        </p:cTn>
                                        <p:tgtEl>
                                          <p:spTgt spid="4">
                                            <p:graphicEl>
                                              <a:dgm id="{6856E643-0575-4FA9-853E-0DEEC9B329DB}"/>
                                            </p:graphicEl>
                                          </p:spTgt>
                                        </p:tgtEl>
                                      </p:cBhvr>
                                      <p:to x="100000" y="100000"/>
                                    </p:animScale>
                                    <p:animScale>
                                      <p:cBhvr>
                                        <p:cTn id="217" dur="26">
                                          <p:stCondLst>
                                            <p:cond delay="1642"/>
                                          </p:stCondLst>
                                        </p:cTn>
                                        <p:tgtEl>
                                          <p:spTgt spid="4">
                                            <p:graphicEl>
                                              <a:dgm id="{6856E643-0575-4FA9-853E-0DEEC9B329DB}"/>
                                            </p:graphicEl>
                                          </p:spTgt>
                                        </p:tgtEl>
                                      </p:cBhvr>
                                      <p:to x="100000" y="90000"/>
                                    </p:animScale>
                                    <p:animScale>
                                      <p:cBhvr>
                                        <p:cTn id="218" dur="166" decel="50000">
                                          <p:stCondLst>
                                            <p:cond delay="1668"/>
                                          </p:stCondLst>
                                        </p:cTn>
                                        <p:tgtEl>
                                          <p:spTgt spid="4">
                                            <p:graphicEl>
                                              <a:dgm id="{6856E643-0575-4FA9-853E-0DEEC9B329DB}"/>
                                            </p:graphicEl>
                                          </p:spTgt>
                                        </p:tgtEl>
                                      </p:cBhvr>
                                      <p:to x="100000" y="100000"/>
                                    </p:animScale>
                                    <p:animScale>
                                      <p:cBhvr>
                                        <p:cTn id="219" dur="26">
                                          <p:stCondLst>
                                            <p:cond delay="1808"/>
                                          </p:stCondLst>
                                        </p:cTn>
                                        <p:tgtEl>
                                          <p:spTgt spid="4">
                                            <p:graphicEl>
                                              <a:dgm id="{6856E643-0575-4FA9-853E-0DEEC9B329DB}"/>
                                            </p:graphicEl>
                                          </p:spTgt>
                                        </p:tgtEl>
                                      </p:cBhvr>
                                      <p:to x="100000" y="95000"/>
                                    </p:animScale>
                                    <p:animScale>
                                      <p:cBhvr>
                                        <p:cTn id="220" dur="166" decel="50000">
                                          <p:stCondLst>
                                            <p:cond delay="1834"/>
                                          </p:stCondLst>
                                        </p:cTn>
                                        <p:tgtEl>
                                          <p:spTgt spid="4">
                                            <p:graphicEl>
                                              <a:dgm id="{6856E643-0575-4FA9-853E-0DEEC9B329DB}"/>
                                            </p:graphicEl>
                                          </p:spTgt>
                                        </p:tgtEl>
                                      </p:cBhvr>
                                      <p:to x="100000" y="100000"/>
                                    </p:animScale>
                                  </p:childTnLst>
                                </p:cTn>
                              </p:par>
                              <p:par>
                                <p:cTn id="221" presetID="26" presetClass="entr" presetSubtype="0" fill="hold" grpId="0" nodeType="withEffect">
                                  <p:stCondLst>
                                    <p:cond delay="0"/>
                                  </p:stCondLst>
                                  <p:childTnLst>
                                    <p:set>
                                      <p:cBhvr>
                                        <p:cTn id="222" dur="1" fill="hold">
                                          <p:stCondLst>
                                            <p:cond delay="0"/>
                                          </p:stCondLst>
                                        </p:cTn>
                                        <p:tgtEl>
                                          <p:spTgt spid="4">
                                            <p:graphicEl>
                                              <a:dgm id="{A0D20FC1-46B2-4F50-A9D4-A66E2518679E}"/>
                                            </p:graphicEl>
                                          </p:spTgt>
                                        </p:tgtEl>
                                        <p:attrNameLst>
                                          <p:attrName>style.visibility</p:attrName>
                                        </p:attrNameLst>
                                      </p:cBhvr>
                                      <p:to>
                                        <p:strVal val="visible"/>
                                      </p:to>
                                    </p:set>
                                    <p:animEffect transition="in" filter="wipe(down)">
                                      <p:cBhvr>
                                        <p:cTn id="223" dur="580">
                                          <p:stCondLst>
                                            <p:cond delay="0"/>
                                          </p:stCondLst>
                                        </p:cTn>
                                        <p:tgtEl>
                                          <p:spTgt spid="4">
                                            <p:graphicEl>
                                              <a:dgm id="{A0D20FC1-46B2-4F50-A9D4-A66E2518679E}"/>
                                            </p:graphicEl>
                                          </p:spTgt>
                                        </p:tgtEl>
                                      </p:cBhvr>
                                    </p:animEffect>
                                    <p:anim calcmode="lin" valueType="num">
                                      <p:cBhvr>
                                        <p:cTn id="224" dur="1822" tmFilter="0,0; 0.14,0.36; 0.43,0.73; 0.71,0.91; 1.0,1.0">
                                          <p:stCondLst>
                                            <p:cond delay="0"/>
                                          </p:stCondLst>
                                        </p:cTn>
                                        <p:tgtEl>
                                          <p:spTgt spid="4">
                                            <p:graphicEl>
                                              <a:dgm id="{A0D20FC1-46B2-4F50-A9D4-A66E2518679E}"/>
                                            </p:graphicEl>
                                          </p:spTgt>
                                        </p:tgtEl>
                                        <p:attrNameLst>
                                          <p:attrName>ppt_x</p:attrName>
                                        </p:attrNameLst>
                                      </p:cBhvr>
                                      <p:tavLst>
                                        <p:tav tm="0">
                                          <p:val>
                                            <p:strVal val="#ppt_x-0.25"/>
                                          </p:val>
                                        </p:tav>
                                        <p:tav tm="100000">
                                          <p:val>
                                            <p:strVal val="#ppt_x"/>
                                          </p:val>
                                        </p:tav>
                                      </p:tavLst>
                                    </p:anim>
                                    <p:anim calcmode="lin" valueType="num">
                                      <p:cBhvr>
                                        <p:cTn id="225" dur="664" tmFilter="0.0,0.0; 0.25,0.07; 0.50,0.2; 0.75,0.467; 1.0,1.0">
                                          <p:stCondLst>
                                            <p:cond delay="0"/>
                                          </p:stCondLst>
                                        </p:cTn>
                                        <p:tgtEl>
                                          <p:spTgt spid="4">
                                            <p:graphicEl>
                                              <a:dgm id="{A0D20FC1-46B2-4F50-A9D4-A66E2518679E}"/>
                                            </p:graphicEl>
                                          </p:spTgt>
                                        </p:tgtEl>
                                        <p:attrNameLst>
                                          <p:attrName>ppt_y</p:attrName>
                                        </p:attrNameLst>
                                      </p:cBhvr>
                                      <p:tavLst>
                                        <p:tav tm="0" fmla="#ppt_y-sin(pi*$)/3">
                                          <p:val>
                                            <p:fltVal val="0.5"/>
                                          </p:val>
                                        </p:tav>
                                        <p:tav tm="100000">
                                          <p:val>
                                            <p:fltVal val="1"/>
                                          </p:val>
                                        </p:tav>
                                      </p:tavLst>
                                    </p:anim>
                                    <p:anim calcmode="lin" valueType="num">
                                      <p:cBhvr>
                                        <p:cTn id="226" dur="664" tmFilter="0, 0; 0.125,0.2665; 0.25,0.4; 0.375,0.465; 0.5,0.5;  0.625,0.535; 0.75,0.6; 0.875,0.7335; 1,1">
                                          <p:stCondLst>
                                            <p:cond delay="664"/>
                                          </p:stCondLst>
                                        </p:cTn>
                                        <p:tgtEl>
                                          <p:spTgt spid="4">
                                            <p:graphicEl>
                                              <a:dgm id="{A0D20FC1-46B2-4F50-A9D4-A66E2518679E}"/>
                                            </p:graphicEl>
                                          </p:spTgt>
                                        </p:tgtEl>
                                        <p:attrNameLst>
                                          <p:attrName>ppt_y</p:attrName>
                                        </p:attrNameLst>
                                      </p:cBhvr>
                                      <p:tavLst>
                                        <p:tav tm="0" fmla="#ppt_y-sin(pi*$)/9">
                                          <p:val>
                                            <p:fltVal val="0"/>
                                          </p:val>
                                        </p:tav>
                                        <p:tav tm="100000">
                                          <p:val>
                                            <p:fltVal val="1"/>
                                          </p:val>
                                        </p:tav>
                                      </p:tavLst>
                                    </p:anim>
                                    <p:anim calcmode="lin" valueType="num">
                                      <p:cBhvr>
                                        <p:cTn id="227" dur="332" tmFilter="0, 0; 0.125,0.2665; 0.25,0.4; 0.375,0.465; 0.5,0.5;  0.625,0.535; 0.75,0.6; 0.875,0.7335; 1,1">
                                          <p:stCondLst>
                                            <p:cond delay="1324"/>
                                          </p:stCondLst>
                                        </p:cTn>
                                        <p:tgtEl>
                                          <p:spTgt spid="4">
                                            <p:graphicEl>
                                              <a:dgm id="{A0D20FC1-46B2-4F50-A9D4-A66E2518679E}"/>
                                            </p:graphicEl>
                                          </p:spTgt>
                                        </p:tgtEl>
                                        <p:attrNameLst>
                                          <p:attrName>ppt_y</p:attrName>
                                        </p:attrNameLst>
                                      </p:cBhvr>
                                      <p:tavLst>
                                        <p:tav tm="0" fmla="#ppt_y-sin(pi*$)/27">
                                          <p:val>
                                            <p:fltVal val="0"/>
                                          </p:val>
                                        </p:tav>
                                        <p:tav tm="100000">
                                          <p:val>
                                            <p:fltVal val="1"/>
                                          </p:val>
                                        </p:tav>
                                      </p:tavLst>
                                    </p:anim>
                                    <p:anim calcmode="lin" valueType="num">
                                      <p:cBhvr>
                                        <p:cTn id="228" dur="164" tmFilter="0, 0; 0.125,0.2665; 0.25,0.4; 0.375,0.465; 0.5,0.5;  0.625,0.535; 0.75,0.6; 0.875,0.7335; 1,1">
                                          <p:stCondLst>
                                            <p:cond delay="1656"/>
                                          </p:stCondLst>
                                        </p:cTn>
                                        <p:tgtEl>
                                          <p:spTgt spid="4">
                                            <p:graphicEl>
                                              <a:dgm id="{A0D20FC1-46B2-4F50-A9D4-A66E2518679E}"/>
                                            </p:graphicEl>
                                          </p:spTgt>
                                        </p:tgtEl>
                                        <p:attrNameLst>
                                          <p:attrName>ppt_y</p:attrName>
                                        </p:attrNameLst>
                                      </p:cBhvr>
                                      <p:tavLst>
                                        <p:tav tm="0" fmla="#ppt_y-sin(pi*$)/81">
                                          <p:val>
                                            <p:fltVal val="0"/>
                                          </p:val>
                                        </p:tav>
                                        <p:tav tm="100000">
                                          <p:val>
                                            <p:fltVal val="1"/>
                                          </p:val>
                                        </p:tav>
                                      </p:tavLst>
                                    </p:anim>
                                    <p:animScale>
                                      <p:cBhvr>
                                        <p:cTn id="229" dur="26">
                                          <p:stCondLst>
                                            <p:cond delay="650"/>
                                          </p:stCondLst>
                                        </p:cTn>
                                        <p:tgtEl>
                                          <p:spTgt spid="4">
                                            <p:graphicEl>
                                              <a:dgm id="{A0D20FC1-46B2-4F50-A9D4-A66E2518679E}"/>
                                            </p:graphicEl>
                                          </p:spTgt>
                                        </p:tgtEl>
                                      </p:cBhvr>
                                      <p:to x="100000" y="60000"/>
                                    </p:animScale>
                                    <p:animScale>
                                      <p:cBhvr>
                                        <p:cTn id="230" dur="166" decel="50000">
                                          <p:stCondLst>
                                            <p:cond delay="676"/>
                                          </p:stCondLst>
                                        </p:cTn>
                                        <p:tgtEl>
                                          <p:spTgt spid="4">
                                            <p:graphicEl>
                                              <a:dgm id="{A0D20FC1-46B2-4F50-A9D4-A66E2518679E}"/>
                                            </p:graphicEl>
                                          </p:spTgt>
                                        </p:tgtEl>
                                      </p:cBhvr>
                                      <p:to x="100000" y="100000"/>
                                    </p:animScale>
                                    <p:animScale>
                                      <p:cBhvr>
                                        <p:cTn id="231" dur="26">
                                          <p:stCondLst>
                                            <p:cond delay="1312"/>
                                          </p:stCondLst>
                                        </p:cTn>
                                        <p:tgtEl>
                                          <p:spTgt spid="4">
                                            <p:graphicEl>
                                              <a:dgm id="{A0D20FC1-46B2-4F50-A9D4-A66E2518679E}"/>
                                            </p:graphicEl>
                                          </p:spTgt>
                                        </p:tgtEl>
                                      </p:cBhvr>
                                      <p:to x="100000" y="80000"/>
                                    </p:animScale>
                                    <p:animScale>
                                      <p:cBhvr>
                                        <p:cTn id="232" dur="166" decel="50000">
                                          <p:stCondLst>
                                            <p:cond delay="1338"/>
                                          </p:stCondLst>
                                        </p:cTn>
                                        <p:tgtEl>
                                          <p:spTgt spid="4">
                                            <p:graphicEl>
                                              <a:dgm id="{A0D20FC1-46B2-4F50-A9D4-A66E2518679E}"/>
                                            </p:graphicEl>
                                          </p:spTgt>
                                        </p:tgtEl>
                                      </p:cBhvr>
                                      <p:to x="100000" y="100000"/>
                                    </p:animScale>
                                    <p:animScale>
                                      <p:cBhvr>
                                        <p:cTn id="233" dur="26">
                                          <p:stCondLst>
                                            <p:cond delay="1642"/>
                                          </p:stCondLst>
                                        </p:cTn>
                                        <p:tgtEl>
                                          <p:spTgt spid="4">
                                            <p:graphicEl>
                                              <a:dgm id="{A0D20FC1-46B2-4F50-A9D4-A66E2518679E}"/>
                                            </p:graphicEl>
                                          </p:spTgt>
                                        </p:tgtEl>
                                      </p:cBhvr>
                                      <p:to x="100000" y="90000"/>
                                    </p:animScale>
                                    <p:animScale>
                                      <p:cBhvr>
                                        <p:cTn id="234" dur="166" decel="50000">
                                          <p:stCondLst>
                                            <p:cond delay="1668"/>
                                          </p:stCondLst>
                                        </p:cTn>
                                        <p:tgtEl>
                                          <p:spTgt spid="4">
                                            <p:graphicEl>
                                              <a:dgm id="{A0D20FC1-46B2-4F50-A9D4-A66E2518679E}"/>
                                            </p:graphicEl>
                                          </p:spTgt>
                                        </p:tgtEl>
                                      </p:cBhvr>
                                      <p:to x="100000" y="100000"/>
                                    </p:animScale>
                                    <p:animScale>
                                      <p:cBhvr>
                                        <p:cTn id="235" dur="26">
                                          <p:stCondLst>
                                            <p:cond delay="1808"/>
                                          </p:stCondLst>
                                        </p:cTn>
                                        <p:tgtEl>
                                          <p:spTgt spid="4">
                                            <p:graphicEl>
                                              <a:dgm id="{A0D20FC1-46B2-4F50-A9D4-A66E2518679E}"/>
                                            </p:graphicEl>
                                          </p:spTgt>
                                        </p:tgtEl>
                                      </p:cBhvr>
                                      <p:to x="100000" y="95000"/>
                                    </p:animScale>
                                    <p:animScale>
                                      <p:cBhvr>
                                        <p:cTn id="236" dur="166" decel="50000">
                                          <p:stCondLst>
                                            <p:cond delay="1834"/>
                                          </p:stCondLst>
                                        </p:cTn>
                                        <p:tgtEl>
                                          <p:spTgt spid="4">
                                            <p:graphicEl>
                                              <a:dgm id="{A0D20FC1-46B2-4F50-A9D4-A66E2518679E}"/>
                                            </p:graphicEl>
                                          </p:spTgt>
                                        </p:tgtEl>
                                      </p:cBhvr>
                                      <p:to x="100000" y="100000"/>
                                    </p:animScale>
                                  </p:childTnLst>
                                </p:cTn>
                              </p:par>
                            </p:childTnLst>
                          </p:cTn>
                        </p:par>
                      </p:childTnLst>
                    </p:cTn>
                  </p:par>
                  <p:par>
                    <p:cTn id="237" fill="hold">
                      <p:stCondLst>
                        <p:cond delay="indefinite"/>
                      </p:stCondLst>
                      <p:childTnLst>
                        <p:par>
                          <p:cTn id="238" fill="hold">
                            <p:stCondLst>
                              <p:cond delay="0"/>
                            </p:stCondLst>
                            <p:childTnLst>
                              <p:par>
                                <p:cTn id="239" presetID="26" presetClass="entr" presetSubtype="0" fill="hold" grpId="0" nodeType="clickEffect">
                                  <p:stCondLst>
                                    <p:cond delay="0"/>
                                  </p:stCondLst>
                                  <p:childTnLst>
                                    <p:set>
                                      <p:cBhvr>
                                        <p:cTn id="240" dur="1" fill="hold">
                                          <p:stCondLst>
                                            <p:cond delay="0"/>
                                          </p:stCondLst>
                                        </p:cTn>
                                        <p:tgtEl>
                                          <p:spTgt spid="4">
                                            <p:graphicEl>
                                              <a:dgm id="{D60BDB30-E9DC-422D-B2DE-EC101CBD25EE}"/>
                                            </p:graphicEl>
                                          </p:spTgt>
                                        </p:tgtEl>
                                        <p:attrNameLst>
                                          <p:attrName>style.visibility</p:attrName>
                                        </p:attrNameLst>
                                      </p:cBhvr>
                                      <p:to>
                                        <p:strVal val="visible"/>
                                      </p:to>
                                    </p:set>
                                    <p:animEffect transition="in" filter="wipe(down)">
                                      <p:cBhvr>
                                        <p:cTn id="241" dur="580">
                                          <p:stCondLst>
                                            <p:cond delay="0"/>
                                          </p:stCondLst>
                                        </p:cTn>
                                        <p:tgtEl>
                                          <p:spTgt spid="4">
                                            <p:graphicEl>
                                              <a:dgm id="{D60BDB30-E9DC-422D-B2DE-EC101CBD25EE}"/>
                                            </p:graphicEl>
                                          </p:spTgt>
                                        </p:tgtEl>
                                      </p:cBhvr>
                                    </p:animEffect>
                                    <p:anim calcmode="lin" valueType="num">
                                      <p:cBhvr>
                                        <p:cTn id="242" dur="1822" tmFilter="0,0; 0.14,0.36; 0.43,0.73; 0.71,0.91; 1.0,1.0">
                                          <p:stCondLst>
                                            <p:cond delay="0"/>
                                          </p:stCondLst>
                                        </p:cTn>
                                        <p:tgtEl>
                                          <p:spTgt spid="4">
                                            <p:graphicEl>
                                              <a:dgm id="{D60BDB30-E9DC-422D-B2DE-EC101CBD25EE}"/>
                                            </p:graphicEl>
                                          </p:spTgt>
                                        </p:tgtEl>
                                        <p:attrNameLst>
                                          <p:attrName>ppt_x</p:attrName>
                                        </p:attrNameLst>
                                      </p:cBhvr>
                                      <p:tavLst>
                                        <p:tav tm="0">
                                          <p:val>
                                            <p:strVal val="#ppt_x-0.25"/>
                                          </p:val>
                                        </p:tav>
                                        <p:tav tm="100000">
                                          <p:val>
                                            <p:strVal val="#ppt_x"/>
                                          </p:val>
                                        </p:tav>
                                      </p:tavLst>
                                    </p:anim>
                                    <p:anim calcmode="lin" valueType="num">
                                      <p:cBhvr>
                                        <p:cTn id="243" dur="664" tmFilter="0.0,0.0; 0.25,0.07; 0.50,0.2; 0.75,0.467; 1.0,1.0">
                                          <p:stCondLst>
                                            <p:cond delay="0"/>
                                          </p:stCondLst>
                                        </p:cTn>
                                        <p:tgtEl>
                                          <p:spTgt spid="4">
                                            <p:graphicEl>
                                              <a:dgm id="{D60BDB30-E9DC-422D-B2DE-EC101CBD25EE}"/>
                                            </p:graphicEl>
                                          </p:spTgt>
                                        </p:tgtEl>
                                        <p:attrNameLst>
                                          <p:attrName>ppt_y</p:attrName>
                                        </p:attrNameLst>
                                      </p:cBhvr>
                                      <p:tavLst>
                                        <p:tav tm="0" fmla="#ppt_y-sin(pi*$)/3">
                                          <p:val>
                                            <p:fltVal val="0.5"/>
                                          </p:val>
                                        </p:tav>
                                        <p:tav tm="100000">
                                          <p:val>
                                            <p:fltVal val="1"/>
                                          </p:val>
                                        </p:tav>
                                      </p:tavLst>
                                    </p:anim>
                                    <p:anim calcmode="lin" valueType="num">
                                      <p:cBhvr>
                                        <p:cTn id="244" dur="664" tmFilter="0, 0; 0.125,0.2665; 0.25,0.4; 0.375,0.465; 0.5,0.5;  0.625,0.535; 0.75,0.6; 0.875,0.7335; 1,1">
                                          <p:stCondLst>
                                            <p:cond delay="664"/>
                                          </p:stCondLst>
                                        </p:cTn>
                                        <p:tgtEl>
                                          <p:spTgt spid="4">
                                            <p:graphicEl>
                                              <a:dgm id="{D60BDB30-E9DC-422D-B2DE-EC101CBD25EE}"/>
                                            </p:graphicEl>
                                          </p:spTgt>
                                        </p:tgtEl>
                                        <p:attrNameLst>
                                          <p:attrName>ppt_y</p:attrName>
                                        </p:attrNameLst>
                                      </p:cBhvr>
                                      <p:tavLst>
                                        <p:tav tm="0" fmla="#ppt_y-sin(pi*$)/9">
                                          <p:val>
                                            <p:fltVal val="0"/>
                                          </p:val>
                                        </p:tav>
                                        <p:tav tm="100000">
                                          <p:val>
                                            <p:fltVal val="1"/>
                                          </p:val>
                                        </p:tav>
                                      </p:tavLst>
                                    </p:anim>
                                    <p:anim calcmode="lin" valueType="num">
                                      <p:cBhvr>
                                        <p:cTn id="245" dur="332" tmFilter="0, 0; 0.125,0.2665; 0.25,0.4; 0.375,0.465; 0.5,0.5;  0.625,0.535; 0.75,0.6; 0.875,0.7335; 1,1">
                                          <p:stCondLst>
                                            <p:cond delay="1324"/>
                                          </p:stCondLst>
                                        </p:cTn>
                                        <p:tgtEl>
                                          <p:spTgt spid="4">
                                            <p:graphicEl>
                                              <a:dgm id="{D60BDB30-E9DC-422D-B2DE-EC101CBD25EE}"/>
                                            </p:graphicEl>
                                          </p:spTgt>
                                        </p:tgtEl>
                                        <p:attrNameLst>
                                          <p:attrName>ppt_y</p:attrName>
                                        </p:attrNameLst>
                                      </p:cBhvr>
                                      <p:tavLst>
                                        <p:tav tm="0" fmla="#ppt_y-sin(pi*$)/27">
                                          <p:val>
                                            <p:fltVal val="0"/>
                                          </p:val>
                                        </p:tav>
                                        <p:tav tm="100000">
                                          <p:val>
                                            <p:fltVal val="1"/>
                                          </p:val>
                                        </p:tav>
                                      </p:tavLst>
                                    </p:anim>
                                    <p:anim calcmode="lin" valueType="num">
                                      <p:cBhvr>
                                        <p:cTn id="246" dur="164" tmFilter="0, 0; 0.125,0.2665; 0.25,0.4; 0.375,0.465; 0.5,0.5;  0.625,0.535; 0.75,0.6; 0.875,0.7335; 1,1">
                                          <p:stCondLst>
                                            <p:cond delay="1656"/>
                                          </p:stCondLst>
                                        </p:cTn>
                                        <p:tgtEl>
                                          <p:spTgt spid="4">
                                            <p:graphicEl>
                                              <a:dgm id="{D60BDB30-E9DC-422D-B2DE-EC101CBD25EE}"/>
                                            </p:graphicEl>
                                          </p:spTgt>
                                        </p:tgtEl>
                                        <p:attrNameLst>
                                          <p:attrName>ppt_y</p:attrName>
                                        </p:attrNameLst>
                                      </p:cBhvr>
                                      <p:tavLst>
                                        <p:tav tm="0" fmla="#ppt_y-sin(pi*$)/81">
                                          <p:val>
                                            <p:fltVal val="0"/>
                                          </p:val>
                                        </p:tav>
                                        <p:tav tm="100000">
                                          <p:val>
                                            <p:fltVal val="1"/>
                                          </p:val>
                                        </p:tav>
                                      </p:tavLst>
                                    </p:anim>
                                    <p:animScale>
                                      <p:cBhvr>
                                        <p:cTn id="247" dur="26">
                                          <p:stCondLst>
                                            <p:cond delay="650"/>
                                          </p:stCondLst>
                                        </p:cTn>
                                        <p:tgtEl>
                                          <p:spTgt spid="4">
                                            <p:graphicEl>
                                              <a:dgm id="{D60BDB30-E9DC-422D-B2DE-EC101CBD25EE}"/>
                                            </p:graphicEl>
                                          </p:spTgt>
                                        </p:tgtEl>
                                      </p:cBhvr>
                                      <p:to x="100000" y="60000"/>
                                    </p:animScale>
                                    <p:animScale>
                                      <p:cBhvr>
                                        <p:cTn id="248" dur="166" decel="50000">
                                          <p:stCondLst>
                                            <p:cond delay="676"/>
                                          </p:stCondLst>
                                        </p:cTn>
                                        <p:tgtEl>
                                          <p:spTgt spid="4">
                                            <p:graphicEl>
                                              <a:dgm id="{D60BDB30-E9DC-422D-B2DE-EC101CBD25EE}"/>
                                            </p:graphicEl>
                                          </p:spTgt>
                                        </p:tgtEl>
                                      </p:cBhvr>
                                      <p:to x="100000" y="100000"/>
                                    </p:animScale>
                                    <p:animScale>
                                      <p:cBhvr>
                                        <p:cTn id="249" dur="26">
                                          <p:stCondLst>
                                            <p:cond delay="1312"/>
                                          </p:stCondLst>
                                        </p:cTn>
                                        <p:tgtEl>
                                          <p:spTgt spid="4">
                                            <p:graphicEl>
                                              <a:dgm id="{D60BDB30-E9DC-422D-B2DE-EC101CBD25EE}"/>
                                            </p:graphicEl>
                                          </p:spTgt>
                                        </p:tgtEl>
                                      </p:cBhvr>
                                      <p:to x="100000" y="80000"/>
                                    </p:animScale>
                                    <p:animScale>
                                      <p:cBhvr>
                                        <p:cTn id="250" dur="166" decel="50000">
                                          <p:stCondLst>
                                            <p:cond delay="1338"/>
                                          </p:stCondLst>
                                        </p:cTn>
                                        <p:tgtEl>
                                          <p:spTgt spid="4">
                                            <p:graphicEl>
                                              <a:dgm id="{D60BDB30-E9DC-422D-B2DE-EC101CBD25EE}"/>
                                            </p:graphicEl>
                                          </p:spTgt>
                                        </p:tgtEl>
                                      </p:cBhvr>
                                      <p:to x="100000" y="100000"/>
                                    </p:animScale>
                                    <p:animScale>
                                      <p:cBhvr>
                                        <p:cTn id="251" dur="26">
                                          <p:stCondLst>
                                            <p:cond delay="1642"/>
                                          </p:stCondLst>
                                        </p:cTn>
                                        <p:tgtEl>
                                          <p:spTgt spid="4">
                                            <p:graphicEl>
                                              <a:dgm id="{D60BDB30-E9DC-422D-B2DE-EC101CBD25EE}"/>
                                            </p:graphicEl>
                                          </p:spTgt>
                                        </p:tgtEl>
                                      </p:cBhvr>
                                      <p:to x="100000" y="90000"/>
                                    </p:animScale>
                                    <p:animScale>
                                      <p:cBhvr>
                                        <p:cTn id="252" dur="166" decel="50000">
                                          <p:stCondLst>
                                            <p:cond delay="1668"/>
                                          </p:stCondLst>
                                        </p:cTn>
                                        <p:tgtEl>
                                          <p:spTgt spid="4">
                                            <p:graphicEl>
                                              <a:dgm id="{D60BDB30-E9DC-422D-B2DE-EC101CBD25EE}"/>
                                            </p:graphicEl>
                                          </p:spTgt>
                                        </p:tgtEl>
                                      </p:cBhvr>
                                      <p:to x="100000" y="100000"/>
                                    </p:animScale>
                                    <p:animScale>
                                      <p:cBhvr>
                                        <p:cTn id="253" dur="26">
                                          <p:stCondLst>
                                            <p:cond delay="1808"/>
                                          </p:stCondLst>
                                        </p:cTn>
                                        <p:tgtEl>
                                          <p:spTgt spid="4">
                                            <p:graphicEl>
                                              <a:dgm id="{D60BDB30-E9DC-422D-B2DE-EC101CBD25EE}"/>
                                            </p:graphicEl>
                                          </p:spTgt>
                                        </p:tgtEl>
                                      </p:cBhvr>
                                      <p:to x="100000" y="95000"/>
                                    </p:animScale>
                                    <p:animScale>
                                      <p:cBhvr>
                                        <p:cTn id="254" dur="166" decel="50000">
                                          <p:stCondLst>
                                            <p:cond delay="1834"/>
                                          </p:stCondLst>
                                        </p:cTn>
                                        <p:tgtEl>
                                          <p:spTgt spid="4">
                                            <p:graphicEl>
                                              <a:dgm id="{D60BDB30-E9DC-422D-B2DE-EC101CBD25EE}"/>
                                            </p:graphicEl>
                                          </p:spTgt>
                                        </p:tgtEl>
                                      </p:cBhvr>
                                      <p:to x="100000" y="100000"/>
                                    </p:animScale>
                                  </p:childTnLst>
                                </p:cTn>
                              </p:par>
                              <p:par>
                                <p:cTn id="255" presetID="26" presetClass="entr" presetSubtype="0" fill="hold" grpId="0" nodeType="withEffect">
                                  <p:stCondLst>
                                    <p:cond delay="0"/>
                                  </p:stCondLst>
                                  <p:childTnLst>
                                    <p:set>
                                      <p:cBhvr>
                                        <p:cTn id="256" dur="1" fill="hold">
                                          <p:stCondLst>
                                            <p:cond delay="0"/>
                                          </p:stCondLst>
                                        </p:cTn>
                                        <p:tgtEl>
                                          <p:spTgt spid="4">
                                            <p:graphicEl>
                                              <a:dgm id="{4D76B560-C04D-4DCF-90CA-C90903E06AA8}"/>
                                            </p:graphicEl>
                                          </p:spTgt>
                                        </p:tgtEl>
                                        <p:attrNameLst>
                                          <p:attrName>style.visibility</p:attrName>
                                        </p:attrNameLst>
                                      </p:cBhvr>
                                      <p:to>
                                        <p:strVal val="visible"/>
                                      </p:to>
                                    </p:set>
                                    <p:animEffect transition="in" filter="wipe(down)">
                                      <p:cBhvr>
                                        <p:cTn id="257" dur="580">
                                          <p:stCondLst>
                                            <p:cond delay="0"/>
                                          </p:stCondLst>
                                        </p:cTn>
                                        <p:tgtEl>
                                          <p:spTgt spid="4">
                                            <p:graphicEl>
                                              <a:dgm id="{4D76B560-C04D-4DCF-90CA-C90903E06AA8}"/>
                                            </p:graphicEl>
                                          </p:spTgt>
                                        </p:tgtEl>
                                      </p:cBhvr>
                                    </p:animEffect>
                                    <p:anim calcmode="lin" valueType="num">
                                      <p:cBhvr>
                                        <p:cTn id="258" dur="1822" tmFilter="0,0; 0.14,0.36; 0.43,0.73; 0.71,0.91; 1.0,1.0">
                                          <p:stCondLst>
                                            <p:cond delay="0"/>
                                          </p:stCondLst>
                                        </p:cTn>
                                        <p:tgtEl>
                                          <p:spTgt spid="4">
                                            <p:graphicEl>
                                              <a:dgm id="{4D76B560-C04D-4DCF-90CA-C90903E06AA8}"/>
                                            </p:graphicEl>
                                          </p:spTgt>
                                        </p:tgtEl>
                                        <p:attrNameLst>
                                          <p:attrName>ppt_x</p:attrName>
                                        </p:attrNameLst>
                                      </p:cBhvr>
                                      <p:tavLst>
                                        <p:tav tm="0">
                                          <p:val>
                                            <p:strVal val="#ppt_x-0.25"/>
                                          </p:val>
                                        </p:tav>
                                        <p:tav tm="100000">
                                          <p:val>
                                            <p:strVal val="#ppt_x"/>
                                          </p:val>
                                        </p:tav>
                                      </p:tavLst>
                                    </p:anim>
                                    <p:anim calcmode="lin" valueType="num">
                                      <p:cBhvr>
                                        <p:cTn id="259" dur="664" tmFilter="0.0,0.0; 0.25,0.07; 0.50,0.2; 0.75,0.467; 1.0,1.0">
                                          <p:stCondLst>
                                            <p:cond delay="0"/>
                                          </p:stCondLst>
                                        </p:cTn>
                                        <p:tgtEl>
                                          <p:spTgt spid="4">
                                            <p:graphicEl>
                                              <a:dgm id="{4D76B560-C04D-4DCF-90CA-C90903E06AA8}"/>
                                            </p:graphicEl>
                                          </p:spTgt>
                                        </p:tgtEl>
                                        <p:attrNameLst>
                                          <p:attrName>ppt_y</p:attrName>
                                        </p:attrNameLst>
                                      </p:cBhvr>
                                      <p:tavLst>
                                        <p:tav tm="0" fmla="#ppt_y-sin(pi*$)/3">
                                          <p:val>
                                            <p:fltVal val="0.5"/>
                                          </p:val>
                                        </p:tav>
                                        <p:tav tm="100000">
                                          <p:val>
                                            <p:fltVal val="1"/>
                                          </p:val>
                                        </p:tav>
                                      </p:tavLst>
                                    </p:anim>
                                    <p:anim calcmode="lin" valueType="num">
                                      <p:cBhvr>
                                        <p:cTn id="260" dur="664" tmFilter="0, 0; 0.125,0.2665; 0.25,0.4; 0.375,0.465; 0.5,0.5;  0.625,0.535; 0.75,0.6; 0.875,0.7335; 1,1">
                                          <p:stCondLst>
                                            <p:cond delay="664"/>
                                          </p:stCondLst>
                                        </p:cTn>
                                        <p:tgtEl>
                                          <p:spTgt spid="4">
                                            <p:graphicEl>
                                              <a:dgm id="{4D76B560-C04D-4DCF-90CA-C90903E06AA8}"/>
                                            </p:graphicEl>
                                          </p:spTgt>
                                        </p:tgtEl>
                                        <p:attrNameLst>
                                          <p:attrName>ppt_y</p:attrName>
                                        </p:attrNameLst>
                                      </p:cBhvr>
                                      <p:tavLst>
                                        <p:tav tm="0" fmla="#ppt_y-sin(pi*$)/9">
                                          <p:val>
                                            <p:fltVal val="0"/>
                                          </p:val>
                                        </p:tav>
                                        <p:tav tm="100000">
                                          <p:val>
                                            <p:fltVal val="1"/>
                                          </p:val>
                                        </p:tav>
                                      </p:tavLst>
                                    </p:anim>
                                    <p:anim calcmode="lin" valueType="num">
                                      <p:cBhvr>
                                        <p:cTn id="261" dur="332" tmFilter="0, 0; 0.125,0.2665; 0.25,0.4; 0.375,0.465; 0.5,0.5;  0.625,0.535; 0.75,0.6; 0.875,0.7335; 1,1">
                                          <p:stCondLst>
                                            <p:cond delay="1324"/>
                                          </p:stCondLst>
                                        </p:cTn>
                                        <p:tgtEl>
                                          <p:spTgt spid="4">
                                            <p:graphicEl>
                                              <a:dgm id="{4D76B560-C04D-4DCF-90CA-C90903E06AA8}"/>
                                            </p:graphicEl>
                                          </p:spTgt>
                                        </p:tgtEl>
                                        <p:attrNameLst>
                                          <p:attrName>ppt_y</p:attrName>
                                        </p:attrNameLst>
                                      </p:cBhvr>
                                      <p:tavLst>
                                        <p:tav tm="0" fmla="#ppt_y-sin(pi*$)/27">
                                          <p:val>
                                            <p:fltVal val="0"/>
                                          </p:val>
                                        </p:tav>
                                        <p:tav tm="100000">
                                          <p:val>
                                            <p:fltVal val="1"/>
                                          </p:val>
                                        </p:tav>
                                      </p:tavLst>
                                    </p:anim>
                                    <p:anim calcmode="lin" valueType="num">
                                      <p:cBhvr>
                                        <p:cTn id="262" dur="164" tmFilter="0, 0; 0.125,0.2665; 0.25,0.4; 0.375,0.465; 0.5,0.5;  0.625,0.535; 0.75,0.6; 0.875,0.7335; 1,1">
                                          <p:stCondLst>
                                            <p:cond delay="1656"/>
                                          </p:stCondLst>
                                        </p:cTn>
                                        <p:tgtEl>
                                          <p:spTgt spid="4">
                                            <p:graphicEl>
                                              <a:dgm id="{4D76B560-C04D-4DCF-90CA-C90903E06AA8}"/>
                                            </p:graphicEl>
                                          </p:spTgt>
                                        </p:tgtEl>
                                        <p:attrNameLst>
                                          <p:attrName>ppt_y</p:attrName>
                                        </p:attrNameLst>
                                      </p:cBhvr>
                                      <p:tavLst>
                                        <p:tav tm="0" fmla="#ppt_y-sin(pi*$)/81">
                                          <p:val>
                                            <p:fltVal val="0"/>
                                          </p:val>
                                        </p:tav>
                                        <p:tav tm="100000">
                                          <p:val>
                                            <p:fltVal val="1"/>
                                          </p:val>
                                        </p:tav>
                                      </p:tavLst>
                                    </p:anim>
                                    <p:animScale>
                                      <p:cBhvr>
                                        <p:cTn id="263" dur="26">
                                          <p:stCondLst>
                                            <p:cond delay="650"/>
                                          </p:stCondLst>
                                        </p:cTn>
                                        <p:tgtEl>
                                          <p:spTgt spid="4">
                                            <p:graphicEl>
                                              <a:dgm id="{4D76B560-C04D-4DCF-90CA-C90903E06AA8}"/>
                                            </p:graphicEl>
                                          </p:spTgt>
                                        </p:tgtEl>
                                      </p:cBhvr>
                                      <p:to x="100000" y="60000"/>
                                    </p:animScale>
                                    <p:animScale>
                                      <p:cBhvr>
                                        <p:cTn id="264" dur="166" decel="50000">
                                          <p:stCondLst>
                                            <p:cond delay="676"/>
                                          </p:stCondLst>
                                        </p:cTn>
                                        <p:tgtEl>
                                          <p:spTgt spid="4">
                                            <p:graphicEl>
                                              <a:dgm id="{4D76B560-C04D-4DCF-90CA-C90903E06AA8}"/>
                                            </p:graphicEl>
                                          </p:spTgt>
                                        </p:tgtEl>
                                      </p:cBhvr>
                                      <p:to x="100000" y="100000"/>
                                    </p:animScale>
                                    <p:animScale>
                                      <p:cBhvr>
                                        <p:cTn id="265" dur="26">
                                          <p:stCondLst>
                                            <p:cond delay="1312"/>
                                          </p:stCondLst>
                                        </p:cTn>
                                        <p:tgtEl>
                                          <p:spTgt spid="4">
                                            <p:graphicEl>
                                              <a:dgm id="{4D76B560-C04D-4DCF-90CA-C90903E06AA8}"/>
                                            </p:graphicEl>
                                          </p:spTgt>
                                        </p:tgtEl>
                                      </p:cBhvr>
                                      <p:to x="100000" y="80000"/>
                                    </p:animScale>
                                    <p:animScale>
                                      <p:cBhvr>
                                        <p:cTn id="266" dur="166" decel="50000">
                                          <p:stCondLst>
                                            <p:cond delay="1338"/>
                                          </p:stCondLst>
                                        </p:cTn>
                                        <p:tgtEl>
                                          <p:spTgt spid="4">
                                            <p:graphicEl>
                                              <a:dgm id="{4D76B560-C04D-4DCF-90CA-C90903E06AA8}"/>
                                            </p:graphicEl>
                                          </p:spTgt>
                                        </p:tgtEl>
                                      </p:cBhvr>
                                      <p:to x="100000" y="100000"/>
                                    </p:animScale>
                                    <p:animScale>
                                      <p:cBhvr>
                                        <p:cTn id="267" dur="26">
                                          <p:stCondLst>
                                            <p:cond delay="1642"/>
                                          </p:stCondLst>
                                        </p:cTn>
                                        <p:tgtEl>
                                          <p:spTgt spid="4">
                                            <p:graphicEl>
                                              <a:dgm id="{4D76B560-C04D-4DCF-90CA-C90903E06AA8}"/>
                                            </p:graphicEl>
                                          </p:spTgt>
                                        </p:tgtEl>
                                      </p:cBhvr>
                                      <p:to x="100000" y="90000"/>
                                    </p:animScale>
                                    <p:animScale>
                                      <p:cBhvr>
                                        <p:cTn id="268" dur="166" decel="50000">
                                          <p:stCondLst>
                                            <p:cond delay="1668"/>
                                          </p:stCondLst>
                                        </p:cTn>
                                        <p:tgtEl>
                                          <p:spTgt spid="4">
                                            <p:graphicEl>
                                              <a:dgm id="{4D76B560-C04D-4DCF-90CA-C90903E06AA8}"/>
                                            </p:graphicEl>
                                          </p:spTgt>
                                        </p:tgtEl>
                                      </p:cBhvr>
                                      <p:to x="100000" y="100000"/>
                                    </p:animScale>
                                    <p:animScale>
                                      <p:cBhvr>
                                        <p:cTn id="269" dur="26">
                                          <p:stCondLst>
                                            <p:cond delay="1808"/>
                                          </p:stCondLst>
                                        </p:cTn>
                                        <p:tgtEl>
                                          <p:spTgt spid="4">
                                            <p:graphicEl>
                                              <a:dgm id="{4D76B560-C04D-4DCF-90CA-C90903E06AA8}"/>
                                            </p:graphicEl>
                                          </p:spTgt>
                                        </p:tgtEl>
                                      </p:cBhvr>
                                      <p:to x="100000" y="95000"/>
                                    </p:animScale>
                                    <p:animScale>
                                      <p:cBhvr>
                                        <p:cTn id="270" dur="166" decel="50000">
                                          <p:stCondLst>
                                            <p:cond delay="1834"/>
                                          </p:stCondLst>
                                        </p:cTn>
                                        <p:tgtEl>
                                          <p:spTgt spid="4">
                                            <p:graphicEl>
                                              <a:dgm id="{4D76B560-C04D-4DCF-90CA-C90903E06AA8}"/>
                                            </p:graphicEl>
                                          </p:spTgt>
                                        </p:tgtEl>
                                      </p:cBhvr>
                                      <p:to x="100000" y="100000"/>
                                    </p:animScale>
                                  </p:childTnLst>
                                </p:cTn>
                              </p:par>
                              <p:par>
                                <p:cTn id="271" presetID="26" presetClass="entr" presetSubtype="0" fill="hold" grpId="0" nodeType="withEffect">
                                  <p:stCondLst>
                                    <p:cond delay="0"/>
                                  </p:stCondLst>
                                  <p:childTnLst>
                                    <p:set>
                                      <p:cBhvr>
                                        <p:cTn id="272" dur="1" fill="hold">
                                          <p:stCondLst>
                                            <p:cond delay="0"/>
                                          </p:stCondLst>
                                        </p:cTn>
                                        <p:tgtEl>
                                          <p:spTgt spid="4">
                                            <p:graphicEl>
                                              <a:dgm id="{1203DD01-03A1-44E0-BAEC-D609ED4AF374}"/>
                                            </p:graphicEl>
                                          </p:spTgt>
                                        </p:tgtEl>
                                        <p:attrNameLst>
                                          <p:attrName>style.visibility</p:attrName>
                                        </p:attrNameLst>
                                      </p:cBhvr>
                                      <p:to>
                                        <p:strVal val="visible"/>
                                      </p:to>
                                    </p:set>
                                    <p:animEffect transition="in" filter="wipe(down)">
                                      <p:cBhvr>
                                        <p:cTn id="273" dur="580">
                                          <p:stCondLst>
                                            <p:cond delay="0"/>
                                          </p:stCondLst>
                                        </p:cTn>
                                        <p:tgtEl>
                                          <p:spTgt spid="4">
                                            <p:graphicEl>
                                              <a:dgm id="{1203DD01-03A1-44E0-BAEC-D609ED4AF374}"/>
                                            </p:graphicEl>
                                          </p:spTgt>
                                        </p:tgtEl>
                                      </p:cBhvr>
                                    </p:animEffect>
                                    <p:anim calcmode="lin" valueType="num">
                                      <p:cBhvr>
                                        <p:cTn id="274" dur="1822" tmFilter="0,0; 0.14,0.36; 0.43,0.73; 0.71,0.91; 1.0,1.0">
                                          <p:stCondLst>
                                            <p:cond delay="0"/>
                                          </p:stCondLst>
                                        </p:cTn>
                                        <p:tgtEl>
                                          <p:spTgt spid="4">
                                            <p:graphicEl>
                                              <a:dgm id="{1203DD01-03A1-44E0-BAEC-D609ED4AF374}"/>
                                            </p:graphicEl>
                                          </p:spTgt>
                                        </p:tgtEl>
                                        <p:attrNameLst>
                                          <p:attrName>ppt_x</p:attrName>
                                        </p:attrNameLst>
                                      </p:cBhvr>
                                      <p:tavLst>
                                        <p:tav tm="0">
                                          <p:val>
                                            <p:strVal val="#ppt_x-0.25"/>
                                          </p:val>
                                        </p:tav>
                                        <p:tav tm="100000">
                                          <p:val>
                                            <p:strVal val="#ppt_x"/>
                                          </p:val>
                                        </p:tav>
                                      </p:tavLst>
                                    </p:anim>
                                    <p:anim calcmode="lin" valueType="num">
                                      <p:cBhvr>
                                        <p:cTn id="275" dur="664" tmFilter="0.0,0.0; 0.25,0.07; 0.50,0.2; 0.75,0.467; 1.0,1.0">
                                          <p:stCondLst>
                                            <p:cond delay="0"/>
                                          </p:stCondLst>
                                        </p:cTn>
                                        <p:tgtEl>
                                          <p:spTgt spid="4">
                                            <p:graphicEl>
                                              <a:dgm id="{1203DD01-03A1-44E0-BAEC-D609ED4AF374}"/>
                                            </p:graphicEl>
                                          </p:spTgt>
                                        </p:tgtEl>
                                        <p:attrNameLst>
                                          <p:attrName>ppt_y</p:attrName>
                                        </p:attrNameLst>
                                      </p:cBhvr>
                                      <p:tavLst>
                                        <p:tav tm="0" fmla="#ppt_y-sin(pi*$)/3">
                                          <p:val>
                                            <p:fltVal val="0.5"/>
                                          </p:val>
                                        </p:tav>
                                        <p:tav tm="100000">
                                          <p:val>
                                            <p:fltVal val="1"/>
                                          </p:val>
                                        </p:tav>
                                      </p:tavLst>
                                    </p:anim>
                                    <p:anim calcmode="lin" valueType="num">
                                      <p:cBhvr>
                                        <p:cTn id="276" dur="664" tmFilter="0, 0; 0.125,0.2665; 0.25,0.4; 0.375,0.465; 0.5,0.5;  0.625,0.535; 0.75,0.6; 0.875,0.7335; 1,1">
                                          <p:stCondLst>
                                            <p:cond delay="664"/>
                                          </p:stCondLst>
                                        </p:cTn>
                                        <p:tgtEl>
                                          <p:spTgt spid="4">
                                            <p:graphicEl>
                                              <a:dgm id="{1203DD01-03A1-44E0-BAEC-D609ED4AF374}"/>
                                            </p:graphicEl>
                                          </p:spTgt>
                                        </p:tgtEl>
                                        <p:attrNameLst>
                                          <p:attrName>ppt_y</p:attrName>
                                        </p:attrNameLst>
                                      </p:cBhvr>
                                      <p:tavLst>
                                        <p:tav tm="0" fmla="#ppt_y-sin(pi*$)/9">
                                          <p:val>
                                            <p:fltVal val="0"/>
                                          </p:val>
                                        </p:tav>
                                        <p:tav tm="100000">
                                          <p:val>
                                            <p:fltVal val="1"/>
                                          </p:val>
                                        </p:tav>
                                      </p:tavLst>
                                    </p:anim>
                                    <p:anim calcmode="lin" valueType="num">
                                      <p:cBhvr>
                                        <p:cTn id="277" dur="332" tmFilter="0, 0; 0.125,0.2665; 0.25,0.4; 0.375,0.465; 0.5,0.5;  0.625,0.535; 0.75,0.6; 0.875,0.7335; 1,1">
                                          <p:stCondLst>
                                            <p:cond delay="1324"/>
                                          </p:stCondLst>
                                        </p:cTn>
                                        <p:tgtEl>
                                          <p:spTgt spid="4">
                                            <p:graphicEl>
                                              <a:dgm id="{1203DD01-03A1-44E0-BAEC-D609ED4AF374}"/>
                                            </p:graphicEl>
                                          </p:spTgt>
                                        </p:tgtEl>
                                        <p:attrNameLst>
                                          <p:attrName>ppt_y</p:attrName>
                                        </p:attrNameLst>
                                      </p:cBhvr>
                                      <p:tavLst>
                                        <p:tav tm="0" fmla="#ppt_y-sin(pi*$)/27">
                                          <p:val>
                                            <p:fltVal val="0"/>
                                          </p:val>
                                        </p:tav>
                                        <p:tav tm="100000">
                                          <p:val>
                                            <p:fltVal val="1"/>
                                          </p:val>
                                        </p:tav>
                                      </p:tavLst>
                                    </p:anim>
                                    <p:anim calcmode="lin" valueType="num">
                                      <p:cBhvr>
                                        <p:cTn id="278" dur="164" tmFilter="0, 0; 0.125,0.2665; 0.25,0.4; 0.375,0.465; 0.5,0.5;  0.625,0.535; 0.75,0.6; 0.875,0.7335; 1,1">
                                          <p:stCondLst>
                                            <p:cond delay="1656"/>
                                          </p:stCondLst>
                                        </p:cTn>
                                        <p:tgtEl>
                                          <p:spTgt spid="4">
                                            <p:graphicEl>
                                              <a:dgm id="{1203DD01-03A1-44E0-BAEC-D609ED4AF374}"/>
                                            </p:graphicEl>
                                          </p:spTgt>
                                        </p:tgtEl>
                                        <p:attrNameLst>
                                          <p:attrName>ppt_y</p:attrName>
                                        </p:attrNameLst>
                                      </p:cBhvr>
                                      <p:tavLst>
                                        <p:tav tm="0" fmla="#ppt_y-sin(pi*$)/81">
                                          <p:val>
                                            <p:fltVal val="0"/>
                                          </p:val>
                                        </p:tav>
                                        <p:tav tm="100000">
                                          <p:val>
                                            <p:fltVal val="1"/>
                                          </p:val>
                                        </p:tav>
                                      </p:tavLst>
                                    </p:anim>
                                    <p:animScale>
                                      <p:cBhvr>
                                        <p:cTn id="279" dur="26">
                                          <p:stCondLst>
                                            <p:cond delay="650"/>
                                          </p:stCondLst>
                                        </p:cTn>
                                        <p:tgtEl>
                                          <p:spTgt spid="4">
                                            <p:graphicEl>
                                              <a:dgm id="{1203DD01-03A1-44E0-BAEC-D609ED4AF374}"/>
                                            </p:graphicEl>
                                          </p:spTgt>
                                        </p:tgtEl>
                                      </p:cBhvr>
                                      <p:to x="100000" y="60000"/>
                                    </p:animScale>
                                    <p:animScale>
                                      <p:cBhvr>
                                        <p:cTn id="280" dur="166" decel="50000">
                                          <p:stCondLst>
                                            <p:cond delay="676"/>
                                          </p:stCondLst>
                                        </p:cTn>
                                        <p:tgtEl>
                                          <p:spTgt spid="4">
                                            <p:graphicEl>
                                              <a:dgm id="{1203DD01-03A1-44E0-BAEC-D609ED4AF374}"/>
                                            </p:graphicEl>
                                          </p:spTgt>
                                        </p:tgtEl>
                                      </p:cBhvr>
                                      <p:to x="100000" y="100000"/>
                                    </p:animScale>
                                    <p:animScale>
                                      <p:cBhvr>
                                        <p:cTn id="281" dur="26">
                                          <p:stCondLst>
                                            <p:cond delay="1312"/>
                                          </p:stCondLst>
                                        </p:cTn>
                                        <p:tgtEl>
                                          <p:spTgt spid="4">
                                            <p:graphicEl>
                                              <a:dgm id="{1203DD01-03A1-44E0-BAEC-D609ED4AF374}"/>
                                            </p:graphicEl>
                                          </p:spTgt>
                                        </p:tgtEl>
                                      </p:cBhvr>
                                      <p:to x="100000" y="80000"/>
                                    </p:animScale>
                                    <p:animScale>
                                      <p:cBhvr>
                                        <p:cTn id="282" dur="166" decel="50000">
                                          <p:stCondLst>
                                            <p:cond delay="1338"/>
                                          </p:stCondLst>
                                        </p:cTn>
                                        <p:tgtEl>
                                          <p:spTgt spid="4">
                                            <p:graphicEl>
                                              <a:dgm id="{1203DD01-03A1-44E0-BAEC-D609ED4AF374}"/>
                                            </p:graphicEl>
                                          </p:spTgt>
                                        </p:tgtEl>
                                      </p:cBhvr>
                                      <p:to x="100000" y="100000"/>
                                    </p:animScale>
                                    <p:animScale>
                                      <p:cBhvr>
                                        <p:cTn id="283" dur="26">
                                          <p:stCondLst>
                                            <p:cond delay="1642"/>
                                          </p:stCondLst>
                                        </p:cTn>
                                        <p:tgtEl>
                                          <p:spTgt spid="4">
                                            <p:graphicEl>
                                              <a:dgm id="{1203DD01-03A1-44E0-BAEC-D609ED4AF374}"/>
                                            </p:graphicEl>
                                          </p:spTgt>
                                        </p:tgtEl>
                                      </p:cBhvr>
                                      <p:to x="100000" y="90000"/>
                                    </p:animScale>
                                    <p:animScale>
                                      <p:cBhvr>
                                        <p:cTn id="284" dur="166" decel="50000">
                                          <p:stCondLst>
                                            <p:cond delay="1668"/>
                                          </p:stCondLst>
                                        </p:cTn>
                                        <p:tgtEl>
                                          <p:spTgt spid="4">
                                            <p:graphicEl>
                                              <a:dgm id="{1203DD01-03A1-44E0-BAEC-D609ED4AF374}"/>
                                            </p:graphicEl>
                                          </p:spTgt>
                                        </p:tgtEl>
                                      </p:cBhvr>
                                      <p:to x="100000" y="100000"/>
                                    </p:animScale>
                                    <p:animScale>
                                      <p:cBhvr>
                                        <p:cTn id="285" dur="26">
                                          <p:stCondLst>
                                            <p:cond delay="1808"/>
                                          </p:stCondLst>
                                        </p:cTn>
                                        <p:tgtEl>
                                          <p:spTgt spid="4">
                                            <p:graphicEl>
                                              <a:dgm id="{1203DD01-03A1-44E0-BAEC-D609ED4AF374}"/>
                                            </p:graphicEl>
                                          </p:spTgt>
                                        </p:tgtEl>
                                      </p:cBhvr>
                                      <p:to x="100000" y="95000"/>
                                    </p:animScale>
                                    <p:animScale>
                                      <p:cBhvr>
                                        <p:cTn id="286" dur="166" decel="50000">
                                          <p:stCondLst>
                                            <p:cond delay="1834"/>
                                          </p:stCondLst>
                                        </p:cTn>
                                        <p:tgtEl>
                                          <p:spTgt spid="4">
                                            <p:graphicEl>
                                              <a:dgm id="{1203DD01-03A1-44E0-BAEC-D609ED4AF374}"/>
                                            </p:graphicEl>
                                          </p:spTgt>
                                        </p:tgtEl>
                                      </p:cBhvr>
                                      <p:to x="100000" y="100000"/>
                                    </p:animScale>
                                  </p:childTnLst>
                                </p:cTn>
                              </p:par>
                            </p:childTnLst>
                          </p:cTn>
                        </p:par>
                      </p:childTnLst>
                    </p:cTn>
                  </p:par>
                  <p:par>
                    <p:cTn id="287" fill="hold">
                      <p:stCondLst>
                        <p:cond delay="indefinite"/>
                      </p:stCondLst>
                      <p:childTnLst>
                        <p:par>
                          <p:cTn id="288" fill="hold">
                            <p:stCondLst>
                              <p:cond delay="0"/>
                            </p:stCondLst>
                            <p:childTnLst>
                              <p:par>
                                <p:cTn id="289" presetID="26" presetClass="entr" presetSubtype="0" fill="hold" grpId="0" nodeType="clickEffect">
                                  <p:stCondLst>
                                    <p:cond delay="0"/>
                                  </p:stCondLst>
                                  <p:childTnLst>
                                    <p:set>
                                      <p:cBhvr>
                                        <p:cTn id="290" dur="1" fill="hold">
                                          <p:stCondLst>
                                            <p:cond delay="0"/>
                                          </p:stCondLst>
                                        </p:cTn>
                                        <p:tgtEl>
                                          <p:spTgt spid="4">
                                            <p:graphicEl>
                                              <a:dgm id="{0148EDA7-4AB1-43DA-BBEF-EB9166D79338}"/>
                                            </p:graphicEl>
                                          </p:spTgt>
                                        </p:tgtEl>
                                        <p:attrNameLst>
                                          <p:attrName>style.visibility</p:attrName>
                                        </p:attrNameLst>
                                      </p:cBhvr>
                                      <p:to>
                                        <p:strVal val="visible"/>
                                      </p:to>
                                    </p:set>
                                    <p:animEffect transition="in" filter="wipe(down)">
                                      <p:cBhvr>
                                        <p:cTn id="291" dur="580">
                                          <p:stCondLst>
                                            <p:cond delay="0"/>
                                          </p:stCondLst>
                                        </p:cTn>
                                        <p:tgtEl>
                                          <p:spTgt spid="4">
                                            <p:graphicEl>
                                              <a:dgm id="{0148EDA7-4AB1-43DA-BBEF-EB9166D79338}"/>
                                            </p:graphicEl>
                                          </p:spTgt>
                                        </p:tgtEl>
                                      </p:cBhvr>
                                    </p:animEffect>
                                    <p:anim calcmode="lin" valueType="num">
                                      <p:cBhvr>
                                        <p:cTn id="292" dur="1822" tmFilter="0,0; 0.14,0.36; 0.43,0.73; 0.71,0.91; 1.0,1.0">
                                          <p:stCondLst>
                                            <p:cond delay="0"/>
                                          </p:stCondLst>
                                        </p:cTn>
                                        <p:tgtEl>
                                          <p:spTgt spid="4">
                                            <p:graphicEl>
                                              <a:dgm id="{0148EDA7-4AB1-43DA-BBEF-EB9166D79338}"/>
                                            </p:graphicEl>
                                          </p:spTgt>
                                        </p:tgtEl>
                                        <p:attrNameLst>
                                          <p:attrName>ppt_x</p:attrName>
                                        </p:attrNameLst>
                                      </p:cBhvr>
                                      <p:tavLst>
                                        <p:tav tm="0">
                                          <p:val>
                                            <p:strVal val="#ppt_x-0.25"/>
                                          </p:val>
                                        </p:tav>
                                        <p:tav tm="100000">
                                          <p:val>
                                            <p:strVal val="#ppt_x"/>
                                          </p:val>
                                        </p:tav>
                                      </p:tavLst>
                                    </p:anim>
                                    <p:anim calcmode="lin" valueType="num">
                                      <p:cBhvr>
                                        <p:cTn id="293" dur="664" tmFilter="0.0,0.0; 0.25,0.07; 0.50,0.2; 0.75,0.467; 1.0,1.0">
                                          <p:stCondLst>
                                            <p:cond delay="0"/>
                                          </p:stCondLst>
                                        </p:cTn>
                                        <p:tgtEl>
                                          <p:spTgt spid="4">
                                            <p:graphicEl>
                                              <a:dgm id="{0148EDA7-4AB1-43DA-BBEF-EB9166D79338}"/>
                                            </p:graphicEl>
                                          </p:spTgt>
                                        </p:tgtEl>
                                        <p:attrNameLst>
                                          <p:attrName>ppt_y</p:attrName>
                                        </p:attrNameLst>
                                      </p:cBhvr>
                                      <p:tavLst>
                                        <p:tav tm="0" fmla="#ppt_y-sin(pi*$)/3">
                                          <p:val>
                                            <p:fltVal val="0.5"/>
                                          </p:val>
                                        </p:tav>
                                        <p:tav tm="100000">
                                          <p:val>
                                            <p:fltVal val="1"/>
                                          </p:val>
                                        </p:tav>
                                      </p:tavLst>
                                    </p:anim>
                                    <p:anim calcmode="lin" valueType="num">
                                      <p:cBhvr>
                                        <p:cTn id="294" dur="664" tmFilter="0, 0; 0.125,0.2665; 0.25,0.4; 0.375,0.465; 0.5,0.5;  0.625,0.535; 0.75,0.6; 0.875,0.7335; 1,1">
                                          <p:stCondLst>
                                            <p:cond delay="664"/>
                                          </p:stCondLst>
                                        </p:cTn>
                                        <p:tgtEl>
                                          <p:spTgt spid="4">
                                            <p:graphicEl>
                                              <a:dgm id="{0148EDA7-4AB1-43DA-BBEF-EB9166D79338}"/>
                                            </p:graphicEl>
                                          </p:spTgt>
                                        </p:tgtEl>
                                        <p:attrNameLst>
                                          <p:attrName>ppt_y</p:attrName>
                                        </p:attrNameLst>
                                      </p:cBhvr>
                                      <p:tavLst>
                                        <p:tav tm="0" fmla="#ppt_y-sin(pi*$)/9">
                                          <p:val>
                                            <p:fltVal val="0"/>
                                          </p:val>
                                        </p:tav>
                                        <p:tav tm="100000">
                                          <p:val>
                                            <p:fltVal val="1"/>
                                          </p:val>
                                        </p:tav>
                                      </p:tavLst>
                                    </p:anim>
                                    <p:anim calcmode="lin" valueType="num">
                                      <p:cBhvr>
                                        <p:cTn id="295" dur="332" tmFilter="0, 0; 0.125,0.2665; 0.25,0.4; 0.375,0.465; 0.5,0.5;  0.625,0.535; 0.75,0.6; 0.875,0.7335; 1,1">
                                          <p:stCondLst>
                                            <p:cond delay="1324"/>
                                          </p:stCondLst>
                                        </p:cTn>
                                        <p:tgtEl>
                                          <p:spTgt spid="4">
                                            <p:graphicEl>
                                              <a:dgm id="{0148EDA7-4AB1-43DA-BBEF-EB9166D79338}"/>
                                            </p:graphicEl>
                                          </p:spTgt>
                                        </p:tgtEl>
                                        <p:attrNameLst>
                                          <p:attrName>ppt_y</p:attrName>
                                        </p:attrNameLst>
                                      </p:cBhvr>
                                      <p:tavLst>
                                        <p:tav tm="0" fmla="#ppt_y-sin(pi*$)/27">
                                          <p:val>
                                            <p:fltVal val="0"/>
                                          </p:val>
                                        </p:tav>
                                        <p:tav tm="100000">
                                          <p:val>
                                            <p:fltVal val="1"/>
                                          </p:val>
                                        </p:tav>
                                      </p:tavLst>
                                    </p:anim>
                                    <p:anim calcmode="lin" valueType="num">
                                      <p:cBhvr>
                                        <p:cTn id="296" dur="164" tmFilter="0, 0; 0.125,0.2665; 0.25,0.4; 0.375,0.465; 0.5,0.5;  0.625,0.535; 0.75,0.6; 0.875,0.7335; 1,1">
                                          <p:stCondLst>
                                            <p:cond delay="1656"/>
                                          </p:stCondLst>
                                        </p:cTn>
                                        <p:tgtEl>
                                          <p:spTgt spid="4">
                                            <p:graphicEl>
                                              <a:dgm id="{0148EDA7-4AB1-43DA-BBEF-EB9166D79338}"/>
                                            </p:graphicEl>
                                          </p:spTgt>
                                        </p:tgtEl>
                                        <p:attrNameLst>
                                          <p:attrName>ppt_y</p:attrName>
                                        </p:attrNameLst>
                                      </p:cBhvr>
                                      <p:tavLst>
                                        <p:tav tm="0" fmla="#ppt_y-sin(pi*$)/81">
                                          <p:val>
                                            <p:fltVal val="0"/>
                                          </p:val>
                                        </p:tav>
                                        <p:tav tm="100000">
                                          <p:val>
                                            <p:fltVal val="1"/>
                                          </p:val>
                                        </p:tav>
                                      </p:tavLst>
                                    </p:anim>
                                    <p:animScale>
                                      <p:cBhvr>
                                        <p:cTn id="297" dur="26">
                                          <p:stCondLst>
                                            <p:cond delay="650"/>
                                          </p:stCondLst>
                                        </p:cTn>
                                        <p:tgtEl>
                                          <p:spTgt spid="4">
                                            <p:graphicEl>
                                              <a:dgm id="{0148EDA7-4AB1-43DA-BBEF-EB9166D79338}"/>
                                            </p:graphicEl>
                                          </p:spTgt>
                                        </p:tgtEl>
                                      </p:cBhvr>
                                      <p:to x="100000" y="60000"/>
                                    </p:animScale>
                                    <p:animScale>
                                      <p:cBhvr>
                                        <p:cTn id="298" dur="166" decel="50000">
                                          <p:stCondLst>
                                            <p:cond delay="676"/>
                                          </p:stCondLst>
                                        </p:cTn>
                                        <p:tgtEl>
                                          <p:spTgt spid="4">
                                            <p:graphicEl>
                                              <a:dgm id="{0148EDA7-4AB1-43DA-BBEF-EB9166D79338}"/>
                                            </p:graphicEl>
                                          </p:spTgt>
                                        </p:tgtEl>
                                      </p:cBhvr>
                                      <p:to x="100000" y="100000"/>
                                    </p:animScale>
                                    <p:animScale>
                                      <p:cBhvr>
                                        <p:cTn id="299" dur="26">
                                          <p:stCondLst>
                                            <p:cond delay="1312"/>
                                          </p:stCondLst>
                                        </p:cTn>
                                        <p:tgtEl>
                                          <p:spTgt spid="4">
                                            <p:graphicEl>
                                              <a:dgm id="{0148EDA7-4AB1-43DA-BBEF-EB9166D79338}"/>
                                            </p:graphicEl>
                                          </p:spTgt>
                                        </p:tgtEl>
                                      </p:cBhvr>
                                      <p:to x="100000" y="80000"/>
                                    </p:animScale>
                                    <p:animScale>
                                      <p:cBhvr>
                                        <p:cTn id="300" dur="166" decel="50000">
                                          <p:stCondLst>
                                            <p:cond delay="1338"/>
                                          </p:stCondLst>
                                        </p:cTn>
                                        <p:tgtEl>
                                          <p:spTgt spid="4">
                                            <p:graphicEl>
                                              <a:dgm id="{0148EDA7-4AB1-43DA-BBEF-EB9166D79338}"/>
                                            </p:graphicEl>
                                          </p:spTgt>
                                        </p:tgtEl>
                                      </p:cBhvr>
                                      <p:to x="100000" y="100000"/>
                                    </p:animScale>
                                    <p:animScale>
                                      <p:cBhvr>
                                        <p:cTn id="301" dur="26">
                                          <p:stCondLst>
                                            <p:cond delay="1642"/>
                                          </p:stCondLst>
                                        </p:cTn>
                                        <p:tgtEl>
                                          <p:spTgt spid="4">
                                            <p:graphicEl>
                                              <a:dgm id="{0148EDA7-4AB1-43DA-BBEF-EB9166D79338}"/>
                                            </p:graphicEl>
                                          </p:spTgt>
                                        </p:tgtEl>
                                      </p:cBhvr>
                                      <p:to x="100000" y="90000"/>
                                    </p:animScale>
                                    <p:animScale>
                                      <p:cBhvr>
                                        <p:cTn id="302" dur="166" decel="50000">
                                          <p:stCondLst>
                                            <p:cond delay="1668"/>
                                          </p:stCondLst>
                                        </p:cTn>
                                        <p:tgtEl>
                                          <p:spTgt spid="4">
                                            <p:graphicEl>
                                              <a:dgm id="{0148EDA7-4AB1-43DA-BBEF-EB9166D79338}"/>
                                            </p:graphicEl>
                                          </p:spTgt>
                                        </p:tgtEl>
                                      </p:cBhvr>
                                      <p:to x="100000" y="100000"/>
                                    </p:animScale>
                                    <p:animScale>
                                      <p:cBhvr>
                                        <p:cTn id="303" dur="26">
                                          <p:stCondLst>
                                            <p:cond delay="1808"/>
                                          </p:stCondLst>
                                        </p:cTn>
                                        <p:tgtEl>
                                          <p:spTgt spid="4">
                                            <p:graphicEl>
                                              <a:dgm id="{0148EDA7-4AB1-43DA-BBEF-EB9166D79338}"/>
                                            </p:graphicEl>
                                          </p:spTgt>
                                        </p:tgtEl>
                                      </p:cBhvr>
                                      <p:to x="100000" y="95000"/>
                                    </p:animScale>
                                    <p:animScale>
                                      <p:cBhvr>
                                        <p:cTn id="304" dur="166" decel="50000">
                                          <p:stCondLst>
                                            <p:cond delay="1834"/>
                                          </p:stCondLst>
                                        </p:cTn>
                                        <p:tgtEl>
                                          <p:spTgt spid="4">
                                            <p:graphicEl>
                                              <a:dgm id="{0148EDA7-4AB1-43DA-BBEF-EB9166D79338}"/>
                                            </p:graphicEl>
                                          </p:spTgt>
                                        </p:tgtEl>
                                      </p:cBhvr>
                                      <p:to x="100000" y="100000"/>
                                    </p:animScale>
                                  </p:childTnLst>
                                </p:cTn>
                              </p:par>
                              <p:par>
                                <p:cTn id="305" presetID="26" presetClass="entr" presetSubtype="0" fill="hold" grpId="0" nodeType="withEffect">
                                  <p:stCondLst>
                                    <p:cond delay="0"/>
                                  </p:stCondLst>
                                  <p:childTnLst>
                                    <p:set>
                                      <p:cBhvr>
                                        <p:cTn id="306" dur="1" fill="hold">
                                          <p:stCondLst>
                                            <p:cond delay="0"/>
                                          </p:stCondLst>
                                        </p:cTn>
                                        <p:tgtEl>
                                          <p:spTgt spid="4">
                                            <p:graphicEl>
                                              <a:dgm id="{E4C0AA83-87A6-4882-AB9F-92DD3C19BEB6}"/>
                                            </p:graphicEl>
                                          </p:spTgt>
                                        </p:tgtEl>
                                        <p:attrNameLst>
                                          <p:attrName>style.visibility</p:attrName>
                                        </p:attrNameLst>
                                      </p:cBhvr>
                                      <p:to>
                                        <p:strVal val="visible"/>
                                      </p:to>
                                    </p:set>
                                    <p:animEffect transition="in" filter="wipe(down)">
                                      <p:cBhvr>
                                        <p:cTn id="307" dur="580">
                                          <p:stCondLst>
                                            <p:cond delay="0"/>
                                          </p:stCondLst>
                                        </p:cTn>
                                        <p:tgtEl>
                                          <p:spTgt spid="4">
                                            <p:graphicEl>
                                              <a:dgm id="{E4C0AA83-87A6-4882-AB9F-92DD3C19BEB6}"/>
                                            </p:graphicEl>
                                          </p:spTgt>
                                        </p:tgtEl>
                                      </p:cBhvr>
                                    </p:animEffect>
                                    <p:anim calcmode="lin" valueType="num">
                                      <p:cBhvr>
                                        <p:cTn id="308" dur="1822" tmFilter="0,0; 0.14,0.36; 0.43,0.73; 0.71,0.91; 1.0,1.0">
                                          <p:stCondLst>
                                            <p:cond delay="0"/>
                                          </p:stCondLst>
                                        </p:cTn>
                                        <p:tgtEl>
                                          <p:spTgt spid="4">
                                            <p:graphicEl>
                                              <a:dgm id="{E4C0AA83-87A6-4882-AB9F-92DD3C19BEB6}"/>
                                            </p:graphicEl>
                                          </p:spTgt>
                                        </p:tgtEl>
                                        <p:attrNameLst>
                                          <p:attrName>ppt_x</p:attrName>
                                        </p:attrNameLst>
                                      </p:cBhvr>
                                      <p:tavLst>
                                        <p:tav tm="0">
                                          <p:val>
                                            <p:strVal val="#ppt_x-0.25"/>
                                          </p:val>
                                        </p:tav>
                                        <p:tav tm="100000">
                                          <p:val>
                                            <p:strVal val="#ppt_x"/>
                                          </p:val>
                                        </p:tav>
                                      </p:tavLst>
                                    </p:anim>
                                    <p:anim calcmode="lin" valueType="num">
                                      <p:cBhvr>
                                        <p:cTn id="309" dur="664" tmFilter="0.0,0.0; 0.25,0.07; 0.50,0.2; 0.75,0.467; 1.0,1.0">
                                          <p:stCondLst>
                                            <p:cond delay="0"/>
                                          </p:stCondLst>
                                        </p:cTn>
                                        <p:tgtEl>
                                          <p:spTgt spid="4">
                                            <p:graphicEl>
                                              <a:dgm id="{E4C0AA83-87A6-4882-AB9F-92DD3C19BEB6}"/>
                                            </p:graphicEl>
                                          </p:spTgt>
                                        </p:tgtEl>
                                        <p:attrNameLst>
                                          <p:attrName>ppt_y</p:attrName>
                                        </p:attrNameLst>
                                      </p:cBhvr>
                                      <p:tavLst>
                                        <p:tav tm="0" fmla="#ppt_y-sin(pi*$)/3">
                                          <p:val>
                                            <p:fltVal val="0.5"/>
                                          </p:val>
                                        </p:tav>
                                        <p:tav tm="100000">
                                          <p:val>
                                            <p:fltVal val="1"/>
                                          </p:val>
                                        </p:tav>
                                      </p:tavLst>
                                    </p:anim>
                                    <p:anim calcmode="lin" valueType="num">
                                      <p:cBhvr>
                                        <p:cTn id="310" dur="664" tmFilter="0, 0; 0.125,0.2665; 0.25,0.4; 0.375,0.465; 0.5,0.5;  0.625,0.535; 0.75,0.6; 0.875,0.7335; 1,1">
                                          <p:stCondLst>
                                            <p:cond delay="664"/>
                                          </p:stCondLst>
                                        </p:cTn>
                                        <p:tgtEl>
                                          <p:spTgt spid="4">
                                            <p:graphicEl>
                                              <a:dgm id="{E4C0AA83-87A6-4882-AB9F-92DD3C19BEB6}"/>
                                            </p:graphicEl>
                                          </p:spTgt>
                                        </p:tgtEl>
                                        <p:attrNameLst>
                                          <p:attrName>ppt_y</p:attrName>
                                        </p:attrNameLst>
                                      </p:cBhvr>
                                      <p:tavLst>
                                        <p:tav tm="0" fmla="#ppt_y-sin(pi*$)/9">
                                          <p:val>
                                            <p:fltVal val="0"/>
                                          </p:val>
                                        </p:tav>
                                        <p:tav tm="100000">
                                          <p:val>
                                            <p:fltVal val="1"/>
                                          </p:val>
                                        </p:tav>
                                      </p:tavLst>
                                    </p:anim>
                                    <p:anim calcmode="lin" valueType="num">
                                      <p:cBhvr>
                                        <p:cTn id="311" dur="332" tmFilter="0, 0; 0.125,0.2665; 0.25,0.4; 0.375,0.465; 0.5,0.5;  0.625,0.535; 0.75,0.6; 0.875,0.7335; 1,1">
                                          <p:stCondLst>
                                            <p:cond delay="1324"/>
                                          </p:stCondLst>
                                        </p:cTn>
                                        <p:tgtEl>
                                          <p:spTgt spid="4">
                                            <p:graphicEl>
                                              <a:dgm id="{E4C0AA83-87A6-4882-AB9F-92DD3C19BEB6}"/>
                                            </p:graphicEl>
                                          </p:spTgt>
                                        </p:tgtEl>
                                        <p:attrNameLst>
                                          <p:attrName>ppt_y</p:attrName>
                                        </p:attrNameLst>
                                      </p:cBhvr>
                                      <p:tavLst>
                                        <p:tav tm="0" fmla="#ppt_y-sin(pi*$)/27">
                                          <p:val>
                                            <p:fltVal val="0"/>
                                          </p:val>
                                        </p:tav>
                                        <p:tav tm="100000">
                                          <p:val>
                                            <p:fltVal val="1"/>
                                          </p:val>
                                        </p:tav>
                                      </p:tavLst>
                                    </p:anim>
                                    <p:anim calcmode="lin" valueType="num">
                                      <p:cBhvr>
                                        <p:cTn id="312" dur="164" tmFilter="0, 0; 0.125,0.2665; 0.25,0.4; 0.375,0.465; 0.5,0.5;  0.625,0.535; 0.75,0.6; 0.875,0.7335; 1,1">
                                          <p:stCondLst>
                                            <p:cond delay="1656"/>
                                          </p:stCondLst>
                                        </p:cTn>
                                        <p:tgtEl>
                                          <p:spTgt spid="4">
                                            <p:graphicEl>
                                              <a:dgm id="{E4C0AA83-87A6-4882-AB9F-92DD3C19BEB6}"/>
                                            </p:graphicEl>
                                          </p:spTgt>
                                        </p:tgtEl>
                                        <p:attrNameLst>
                                          <p:attrName>ppt_y</p:attrName>
                                        </p:attrNameLst>
                                      </p:cBhvr>
                                      <p:tavLst>
                                        <p:tav tm="0" fmla="#ppt_y-sin(pi*$)/81">
                                          <p:val>
                                            <p:fltVal val="0"/>
                                          </p:val>
                                        </p:tav>
                                        <p:tav tm="100000">
                                          <p:val>
                                            <p:fltVal val="1"/>
                                          </p:val>
                                        </p:tav>
                                      </p:tavLst>
                                    </p:anim>
                                    <p:animScale>
                                      <p:cBhvr>
                                        <p:cTn id="313" dur="26">
                                          <p:stCondLst>
                                            <p:cond delay="650"/>
                                          </p:stCondLst>
                                        </p:cTn>
                                        <p:tgtEl>
                                          <p:spTgt spid="4">
                                            <p:graphicEl>
                                              <a:dgm id="{E4C0AA83-87A6-4882-AB9F-92DD3C19BEB6}"/>
                                            </p:graphicEl>
                                          </p:spTgt>
                                        </p:tgtEl>
                                      </p:cBhvr>
                                      <p:to x="100000" y="60000"/>
                                    </p:animScale>
                                    <p:animScale>
                                      <p:cBhvr>
                                        <p:cTn id="314" dur="166" decel="50000">
                                          <p:stCondLst>
                                            <p:cond delay="676"/>
                                          </p:stCondLst>
                                        </p:cTn>
                                        <p:tgtEl>
                                          <p:spTgt spid="4">
                                            <p:graphicEl>
                                              <a:dgm id="{E4C0AA83-87A6-4882-AB9F-92DD3C19BEB6}"/>
                                            </p:graphicEl>
                                          </p:spTgt>
                                        </p:tgtEl>
                                      </p:cBhvr>
                                      <p:to x="100000" y="100000"/>
                                    </p:animScale>
                                    <p:animScale>
                                      <p:cBhvr>
                                        <p:cTn id="315" dur="26">
                                          <p:stCondLst>
                                            <p:cond delay="1312"/>
                                          </p:stCondLst>
                                        </p:cTn>
                                        <p:tgtEl>
                                          <p:spTgt spid="4">
                                            <p:graphicEl>
                                              <a:dgm id="{E4C0AA83-87A6-4882-AB9F-92DD3C19BEB6}"/>
                                            </p:graphicEl>
                                          </p:spTgt>
                                        </p:tgtEl>
                                      </p:cBhvr>
                                      <p:to x="100000" y="80000"/>
                                    </p:animScale>
                                    <p:animScale>
                                      <p:cBhvr>
                                        <p:cTn id="316" dur="166" decel="50000">
                                          <p:stCondLst>
                                            <p:cond delay="1338"/>
                                          </p:stCondLst>
                                        </p:cTn>
                                        <p:tgtEl>
                                          <p:spTgt spid="4">
                                            <p:graphicEl>
                                              <a:dgm id="{E4C0AA83-87A6-4882-AB9F-92DD3C19BEB6}"/>
                                            </p:graphicEl>
                                          </p:spTgt>
                                        </p:tgtEl>
                                      </p:cBhvr>
                                      <p:to x="100000" y="100000"/>
                                    </p:animScale>
                                    <p:animScale>
                                      <p:cBhvr>
                                        <p:cTn id="317" dur="26">
                                          <p:stCondLst>
                                            <p:cond delay="1642"/>
                                          </p:stCondLst>
                                        </p:cTn>
                                        <p:tgtEl>
                                          <p:spTgt spid="4">
                                            <p:graphicEl>
                                              <a:dgm id="{E4C0AA83-87A6-4882-AB9F-92DD3C19BEB6}"/>
                                            </p:graphicEl>
                                          </p:spTgt>
                                        </p:tgtEl>
                                      </p:cBhvr>
                                      <p:to x="100000" y="90000"/>
                                    </p:animScale>
                                    <p:animScale>
                                      <p:cBhvr>
                                        <p:cTn id="318" dur="166" decel="50000">
                                          <p:stCondLst>
                                            <p:cond delay="1668"/>
                                          </p:stCondLst>
                                        </p:cTn>
                                        <p:tgtEl>
                                          <p:spTgt spid="4">
                                            <p:graphicEl>
                                              <a:dgm id="{E4C0AA83-87A6-4882-AB9F-92DD3C19BEB6}"/>
                                            </p:graphicEl>
                                          </p:spTgt>
                                        </p:tgtEl>
                                      </p:cBhvr>
                                      <p:to x="100000" y="100000"/>
                                    </p:animScale>
                                    <p:animScale>
                                      <p:cBhvr>
                                        <p:cTn id="319" dur="26">
                                          <p:stCondLst>
                                            <p:cond delay="1808"/>
                                          </p:stCondLst>
                                        </p:cTn>
                                        <p:tgtEl>
                                          <p:spTgt spid="4">
                                            <p:graphicEl>
                                              <a:dgm id="{E4C0AA83-87A6-4882-AB9F-92DD3C19BEB6}"/>
                                            </p:graphicEl>
                                          </p:spTgt>
                                        </p:tgtEl>
                                      </p:cBhvr>
                                      <p:to x="100000" y="95000"/>
                                    </p:animScale>
                                    <p:animScale>
                                      <p:cBhvr>
                                        <p:cTn id="320" dur="166" decel="50000">
                                          <p:stCondLst>
                                            <p:cond delay="1834"/>
                                          </p:stCondLst>
                                        </p:cTn>
                                        <p:tgtEl>
                                          <p:spTgt spid="4">
                                            <p:graphicEl>
                                              <a:dgm id="{E4C0AA83-87A6-4882-AB9F-92DD3C19BEB6}"/>
                                            </p:graphicEl>
                                          </p:spTgt>
                                        </p:tgtEl>
                                      </p:cBhvr>
                                      <p:to x="100000" y="100000"/>
                                    </p:animScale>
                                  </p:childTnLst>
                                </p:cTn>
                              </p:par>
                              <p:par>
                                <p:cTn id="321" presetID="26" presetClass="entr" presetSubtype="0" fill="hold" grpId="0" nodeType="withEffect">
                                  <p:stCondLst>
                                    <p:cond delay="0"/>
                                  </p:stCondLst>
                                  <p:childTnLst>
                                    <p:set>
                                      <p:cBhvr>
                                        <p:cTn id="322" dur="1" fill="hold">
                                          <p:stCondLst>
                                            <p:cond delay="0"/>
                                          </p:stCondLst>
                                        </p:cTn>
                                        <p:tgtEl>
                                          <p:spTgt spid="4">
                                            <p:graphicEl>
                                              <a:dgm id="{FCC8D59B-280C-44A8-BE9B-E3AEB2A64A29}"/>
                                            </p:graphicEl>
                                          </p:spTgt>
                                        </p:tgtEl>
                                        <p:attrNameLst>
                                          <p:attrName>style.visibility</p:attrName>
                                        </p:attrNameLst>
                                      </p:cBhvr>
                                      <p:to>
                                        <p:strVal val="visible"/>
                                      </p:to>
                                    </p:set>
                                    <p:animEffect transition="in" filter="wipe(down)">
                                      <p:cBhvr>
                                        <p:cTn id="323" dur="580">
                                          <p:stCondLst>
                                            <p:cond delay="0"/>
                                          </p:stCondLst>
                                        </p:cTn>
                                        <p:tgtEl>
                                          <p:spTgt spid="4">
                                            <p:graphicEl>
                                              <a:dgm id="{FCC8D59B-280C-44A8-BE9B-E3AEB2A64A29}"/>
                                            </p:graphicEl>
                                          </p:spTgt>
                                        </p:tgtEl>
                                      </p:cBhvr>
                                    </p:animEffect>
                                    <p:anim calcmode="lin" valueType="num">
                                      <p:cBhvr>
                                        <p:cTn id="324" dur="1822" tmFilter="0,0; 0.14,0.36; 0.43,0.73; 0.71,0.91; 1.0,1.0">
                                          <p:stCondLst>
                                            <p:cond delay="0"/>
                                          </p:stCondLst>
                                        </p:cTn>
                                        <p:tgtEl>
                                          <p:spTgt spid="4">
                                            <p:graphicEl>
                                              <a:dgm id="{FCC8D59B-280C-44A8-BE9B-E3AEB2A64A29}"/>
                                            </p:graphicEl>
                                          </p:spTgt>
                                        </p:tgtEl>
                                        <p:attrNameLst>
                                          <p:attrName>ppt_x</p:attrName>
                                        </p:attrNameLst>
                                      </p:cBhvr>
                                      <p:tavLst>
                                        <p:tav tm="0">
                                          <p:val>
                                            <p:strVal val="#ppt_x-0.25"/>
                                          </p:val>
                                        </p:tav>
                                        <p:tav tm="100000">
                                          <p:val>
                                            <p:strVal val="#ppt_x"/>
                                          </p:val>
                                        </p:tav>
                                      </p:tavLst>
                                    </p:anim>
                                    <p:anim calcmode="lin" valueType="num">
                                      <p:cBhvr>
                                        <p:cTn id="325" dur="664" tmFilter="0.0,0.0; 0.25,0.07; 0.50,0.2; 0.75,0.467; 1.0,1.0">
                                          <p:stCondLst>
                                            <p:cond delay="0"/>
                                          </p:stCondLst>
                                        </p:cTn>
                                        <p:tgtEl>
                                          <p:spTgt spid="4">
                                            <p:graphicEl>
                                              <a:dgm id="{FCC8D59B-280C-44A8-BE9B-E3AEB2A64A29}"/>
                                            </p:graphicEl>
                                          </p:spTgt>
                                        </p:tgtEl>
                                        <p:attrNameLst>
                                          <p:attrName>ppt_y</p:attrName>
                                        </p:attrNameLst>
                                      </p:cBhvr>
                                      <p:tavLst>
                                        <p:tav tm="0" fmla="#ppt_y-sin(pi*$)/3">
                                          <p:val>
                                            <p:fltVal val="0.5"/>
                                          </p:val>
                                        </p:tav>
                                        <p:tav tm="100000">
                                          <p:val>
                                            <p:fltVal val="1"/>
                                          </p:val>
                                        </p:tav>
                                      </p:tavLst>
                                    </p:anim>
                                    <p:anim calcmode="lin" valueType="num">
                                      <p:cBhvr>
                                        <p:cTn id="326" dur="664" tmFilter="0, 0; 0.125,0.2665; 0.25,0.4; 0.375,0.465; 0.5,0.5;  0.625,0.535; 0.75,0.6; 0.875,0.7335; 1,1">
                                          <p:stCondLst>
                                            <p:cond delay="664"/>
                                          </p:stCondLst>
                                        </p:cTn>
                                        <p:tgtEl>
                                          <p:spTgt spid="4">
                                            <p:graphicEl>
                                              <a:dgm id="{FCC8D59B-280C-44A8-BE9B-E3AEB2A64A29}"/>
                                            </p:graphicEl>
                                          </p:spTgt>
                                        </p:tgtEl>
                                        <p:attrNameLst>
                                          <p:attrName>ppt_y</p:attrName>
                                        </p:attrNameLst>
                                      </p:cBhvr>
                                      <p:tavLst>
                                        <p:tav tm="0" fmla="#ppt_y-sin(pi*$)/9">
                                          <p:val>
                                            <p:fltVal val="0"/>
                                          </p:val>
                                        </p:tav>
                                        <p:tav tm="100000">
                                          <p:val>
                                            <p:fltVal val="1"/>
                                          </p:val>
                                        </p:tav>
                                      </p:tavLst>
                                    </p:anim>
                                    <p:anim calcmode="lin" valueType="num">
                                      <p:cBhvr>
                                        <p:cTn id="327" dur="332" tmFilter="0, 0; 0.125,0.2665; 0.25,0.4; 0.375,0.465; 0.5,0.5;  0.625,0.535; 0.75,0.6; 0.875,0.7335; 1,1">
                                          <p:stCondLst>
                                            <p:cond delay="1324"/>
                                          </p:stCondLst>
                                        </p:cTn>
                                        <p:tgtEl>
                                          <p:spTgt spid="4">
                                            <p:graphicEl>
                                              <a:dgm id="{FCC8D59B-280C-44A8-BE9B-E3AEB2A64A29}"/>
                                            </p:graphicEl>
                                          </p:spTgt>
                                        </p:tgtEl>
                                        <p:attrNameLst>
                                          <p:attrName>ppt_y</p:attrName>
                                        </p:attrNameLst>
                                      </p:cBhvr>
                                      <p:tavLst>
                                        <p:tav tm="0" fmla="#ppt_y-sin(pi*$)/27">
                                          <p:val>
                                            <p:fltVal val="0"/>
                                          </p:val>
                                        </p:tav>
                                        <p:tav tm="100000">
                                          <p:val>
                                            <p:fltVal val="1"/>
                                          </p:val>
                                        </p:tav>
                                      </p:tavLst>
                                    </p:anim>
                                    <p:anim calcmode="lin" valueType="num">
                                      <p:cBhvr>
                                        <p:cTn id="328" dur="164" tmFilter="0, 0; 0.125,0.2665; 0.25,0.4; 0.375,0.465; 0.5,0.5;  0.625,0.535; 0.75,0.6; 0.875,0.7335; 1,1">
                                          <p:stCondLst>
                                            <p:cond delay="1656"/>
                                          </p:stCondLst>
                                        </p:cTn>
                                        <p:tgtEl>
                                          <p:spTgt spid="4">
                                            <p:graphicEl>
                                              <a:dgm id="{FCC8D59B-280C-44A8-BE9B-E3AEB2A64A29}"/>
                                            </p:graphicEl>
                                          </p:spTgt>
                                        </p:tgtEl>
                                        <p:attrNameLst>
                                          <p:attrName>ppt_y</p:attrName>
                                        </p:attrNameLst>
                                      </p:cBhvr>
                                      <p:tavLst>
                                        <p:tav tm="0" fmla="#ppt_y-sin(pi*$)/81">
                                          <p:val>
                                            <p:fltVal val="0"/>
                                          </p:val>
                                        </p:tav>
                                        <p:tav tm="100000">
                                          <p:val>
                                            <p:fltVal val="1"/>
                                          </p:val>
                                        </p:tav>
                                      </p:tavLst>
                                    </p:anim>
                                    <p:animScale>
                                      <p:cBhvr>
                                        <p:cTn id="329" dur="26">
                                          <p:stCondLst>
                                            <p:cond delay="650"/>
                                          </p:stCondLst>
                                        </p:cTn>
                                        <p:tgtEl>
                                          <p:spTgt spid="4">
                                            <p:graphicEl>
                                              <a:dgm id="{FCC8D59B-280C-44A8-BE9B-E3AEB2A64A29}"/>
                                            </p:graphicEl>
                                          </p:spTgt>
                                        </p:tgtEl>
                                      </p:cBhvr>
                                      <p:to x="100000" y="60000"/>
                                    </p:animScale>
                                    <p:animScale>
                                      <p:cBhvr>
                                        <p:cTn id="330" dur="166" decel="50000">
                                          <p:stCondLst>
                                            <p:cond delay="676"/>
                                          </p:stCondLst>
                                        </p:cTn>
                                        <p:tgtEl>
                                          <p:spTgt spid="4">
                                            <p:graphicEl>
                                              <a:dgm id="{FCC8D59B-280C-44A8-BE9B-E3AEB2A64A29}"/>
                                            </p:graphicEl>
                                          </p:spTgt>
                                        </p:tgtEl>
                                      </p:cBhvr>
                                      <p:to x="100000" y="100000"/>
                                    </p:animScale>
                                    <p:animScale>
                                      <p:cBhvr>
                                        <p:cTn id="331" dur="26">
                                          <p:stCondLst>
                                            <p:cond delay="1312"/>
                                          </p:stCondLst>
                                        </p:cTn>
                                        <p:tgtEl>
                                          <p:spTgt spid="4">
                                            <p:graphicEl>
                                              <a:dgm id="{FCC8D59B-280C-44A8-BE9B-E3AEB2A64A29}"/>
                                            </p:graphicEl>
                                          </p:spTgt>
                                        </p:tgtEl>
                                      </p:cBhvr>
                                      <p:to x="100000" y="80000"/>
                                    </p:animScale>
                                    <p:animScale>
                                      <p:cBhvr>
                                        <p:cTn id="332" dur="166" decel="50000">
                                          <p:stCondLst>
                                            <p:cond delay="1338"/>
                                          </p:stCondLst>
                                        </p:cTn>
                                        <p:tgtEl>
                                          <p:spTgt spid="4">
                                            <p:graphicEl>
                                              <a:dgm id="{FCC8D59B-280C-44A8-BE9B-E3AEB2A64A29}"/>
                                            </p:graphicEl>
                                          </p:spTgt>
                                        </p:tgtEl>
                                      </p:cBhvr>
                                      <p:to x="100000" y="100000"/>
                                    </p:animScale>
                                    <p:animScale>
                                      <p:cBhvr>
                                        <p:cTn id="333" dur="26">
                                          <p:stCondLst>
                                            <p:cond delay="1642"/>
                                          </p:stCondLst>
                                        </p:cTn>
                                        <p:tgtEl>
                                          <p:spTgt spid="4">
                                            <p:graphicEl>
                                              <a:dgm id="{FCC8D59B-280C-44A8-BE9B-E3AEB2A64A29}"/>
                                            </p:graphicEl>
                                          </p:spTgt>
                                        </p:tgtEl>
                                      </p:cBhvr>
                                      <p:to x="100000" y="90000"/>
                                    </p:animScale>
                                    <p:animScale>
                                      <p:cBhvr>
                                        <p:cTn id="334" dur="166" decel="50000">
                                          <p:stCondLst>
                                            <p:cond delay="1668"/>
                                          </p:stCondLst>
                                        </p:cTn>
                                        <p:tgtEl>
                                          <p:spTgt spid="4">
                                            <p:graphicEl>
                                              <a:dgm id="{FCC8D59B-280C-44A8-BE9B-E3AEB2A64A29}"/>
                                            </p:graphicEl>
                                          </p:spTgt>
                                        </p:tgtEl>
                                      </p:cBhvr>
                                      <p:to x="100000" y="100000"/>
                                    </p:animScale>
                                    <p:animScale>
                                      <p:cBhvr>
                                        <p:cTn id="335" dur="26">
                                          <p:stCondLst>
                                            <p:cond delay="1808"/>
                                          </p:stCondLst>
                                        </p:cTn>
                                        <p:tgtEl>
                                          <p:spTgt spid="4">
                                            <p:graphicEl>
                                              <a:dgm id="{FCC8D59B-280C-44A8-BE9B-E3AEB2A64A29}"/>
                                            </p:graphicEl>
                                          </p:spTgt>
                                        </p:tgtEl>
                                      </p:cBhvr>
                                      <p:to x="100000" y="95000"/>
                                    </p:animScale>
                                    <p:animScale>
                                      <p:cBhvr>
                                        <p:cTn id="336" dur="166" decel="50000">
                                          <p:stCondLst>
                                            <p:cond delay="1834"/>
                                          </p:stCondLst>
                                        </p:cTn>
                                        <p:tgtEl>
                                          <p:spTgt spid="4">
                                            <p:graphicEl>
                                              <a:dgm id="{FCC8D59B-280C-44A8-BE9B-E3AEB2A64A29}"/>
                                            </p:graphicEl>
                                          </p:spTgt>
                                        </p:tgtEl>
                                      </p:cBhvr>
                                      <p:to x="100000" y="100000"/>
                                    </p:animScale>
                                  </p:childTnLst>
                                </p:cTn>
                              </p:par>
                            </p:childTnLst>
                          </p:cTn>
                        </p:par>
                      </p:childTnLst>
                    </p:cTn>
                  </p:par>
                  <p:par>
                    <p:cTn id="337" fill="hold">
                      <p:stCondLst>
                        <p:cond delay="indefinite"/>
                      </p:stCondLst>
                      <p:childTnLst>
                        <p:par>
                          <p:cTn id="338" fill="hold">
                            <p:stCondLst>
                              <p:cond delay="0"/>
                            </p:stCondLst>
                            <p:childTnLst>
                              <p:par>
                                <p:cTn id="339" presetID="26" presetClass="entr" presetSubtype="0" fill="hold" grpId="0" nodeType="clickEffect">
                                  <p:stCondLst>
                                    <p:cond delay="0"/>
                                  </p:stCondLst>
                                  <p:childTnLst>
                                    <p:set>
                                      <p:cBhvr>
                                        <p:cTn id="340" dur="1" fill="hold">
                                          <p:stCondLst>
                                            <p:cond delay="0"/>
                                          </p:stCondLst>
                                        </p:cTn>
                                        <p:tgtEl>
                                          <p:spTgt spid="4">
                                            <p:graphicEl>
                                              <a:dgm id="{93126967-747E-4611-A0ED-9CA07492BFAB}"/>
                                            </p:graphicEl>
                                          </p:spTgt>
                                        </p:tgtEl>
                                        <p:attrNameLst>
                                          <p:attrName>style.visibility</p:attrName>
                                        </p:attrNameLst>
                                      </p:cBhvr>
                                      <p:to>
                                        <p:strVal val="visible"/>
                                      </p:to>
                                    </p:set>
                                    <p:animEffect transition="in" filter="wipe(down)">
                                      <p:cBhvr>
                                        <p:cTn id="341" dur="580">
                                          <p:stCondLst>
                                            <p:cond delay="0"/>
                                          </p:stCondLst>
                                        </p:cTn>
                                        <p:tgtEl>
                                          <p:spTgt spid="4">
                                            <p:graphicEl>
                                              <a:dgm id="{93126967-747E-4611-A0ED-9CA07492BFAB}"/>
                                            </p:graphicEl>
                                          </p:spTgt>
                                        </p:tgtEl>
                                      </p:cBhvr>
                                    </p:animEffect>
                                    <p:anim calcmode="lin" valueType="num">
                                      <p:cBhvr>
                                        <p:cTn id="342" dur="1822" tmFilter="0,0; 0.14,0.36; 0.43,0.73; 0.71,0.91; 1.0,1.0">
                                          <p:stCondLst>
                                            <p:cond delay="0"/>
                                          </p:stCondLst>
                                        </p:cTn>
                                        <p:tgtEl>
                                          <p:spTgt spid="4">
                                            <p:graphicEl>
                                              <a:dgm id="{93126967-747E-4611-A0ED-9CA07492BFAB}"/>
                                            </p:graphicEl>
                                          </p:spTgt>
                                        </p:tgtEl>
                                        <p:attrNameLst>
                                          <p:attrName>ppt_x</p:attrName>
                                        </p:attrNameLst>
                                      </p:cBhvr>
                                      <p:tavLst>
                                        <p:tav tm="0">
                                          <p:val>
                                            <p:strVal val="#ppt_x-0.25"/>
                                          </p:val>
                                        </p:tav>
                                        <p:tav tm="100000">
                                          <p:val>
                                            <p:strVal val="#ppt_x"/>
                                          </p:val>
                                        </p:tav>
                                      </p:tavLst>
                                    </p:anim>
                                    <p:anim calcmode="lin" valueType="num">
                                      <p:cBhvr>
                                        <p:cTn id="343" dur="664" tmFilter="0.0,0.0; 0.25,0.07; 0.50,0.2; 0.75,0.467; 1.0,1.0">
                                          <p:stCondLst>
                                            <p:cond delay="0"/>
                                          </p:stCondLst>
                                        </p:cTn>
                                        <p:tgtEl>
                                          <p:spTgt spid="4">
                                            <p:graphicEl>
                                              <a:dgm id="{93126967-747E-4611-A0ED-9CA07492BFAB}"/>
                                            </p:graphicEl>
                                          </p:spTgt>
                                        </p:tgtEl>
                                        <p:attrNameLst>
                                          <p:attrName>ppt_y</p:attrName>
                                        </p:attrNameLst>
                                      </p:cBhvr>
                                      <p:tavLst>
                                        <p:tav tm="0" fmla="#ppt_y-sin(pi*$)/3">
                                          <p:val>
                                            <p:fltVal val="0.5"/>
                                          </p:val>
                                        </p:tav>
                                        <p:tav tm="100000">
                                          <p:val>
                                            <p:fltVal val="1"/>
                                          </p:val>
                                        </p:tav>
                                      </p:tavLst>
                                    </p:anim>
                                    <p:anim calcmode="lin" valueType="num">
                                      <p:cBhvr>
                                        <p:cTn id="344" dur="664" tmFilter="0, 0; 0.125,0.2665; 0.25,0.4; 0.375,0.465; 0.5,0.5;  0.625,0.535; 0.75,0.6; 0.875,0.7335; 1,1">
                                          <p:stCondLst>
                                            <p:cond delay="664"/>
                                          </p:stCondLst>
                                        </p:cTn>
                                        <p:tgtEl>
                                          <p:spTgt spid="4">
                                            <p:graphicEl>
                                              <a:dgm id="{93126967-747E-4611-A0ED-9CA07492BFAB}"/>
                                            </p:graphicEl>
                                          </p:spTgt>
                                        </p:tgtEl>
                                        <p:attrNameLst>
                                          <p:attrName>ppt_y</p:attrName>
                                        </p:attrNameLst>
                                      </p:cBhvr>
                                      <p:tavLst>
                                        <p:tav tm="0" fmla="#ppt_y-sin(pi*$)/9">
                                          <p:val>
                                            <p:fltVal val="0"/>
                                          </p:val>
                                        </p:tav>
                                        <p:tav tm="100000">
                                          <p:val>
                                            <p:fltVal val="1"/>
                                          </p:val>
                                        </p:tav>
                                      </p:tavLst>
                                    </p:anim>
                                    <p:anim calcmode="lin" valueType="num">
                                      <p:cBhvr>
                                        <p:cTn id="345" dur="332" tmFilter="0, 0; 0.125,0.2665; 0.25,0.4; 0.375,0.465; 0.5,0.5;  0.625,0.535; 0.75,0.6; 0.875,0.7335; 1,1">
                                          <p:stCondLst>
                                            <p:cond delay="1324"/>
                                          </p:stCondLst>
                                        </p:cTn>
                                        <p:tgtEl>
                                          <p:spTgt spid="4">
                                            <p:graphicEl>
                                              <a:dgm id="{93126967-747E-4611-A0ED-9CA07492BFAB}"/>
                                            </p:graphicEl>
                                          </p:spTgt>
                                        </p:tgtEl>
                                        <p:attrNameLst>
                                          <p:attrName>ppt_y</p:attrName>
                                        </p:attrNameLst>
                                      </p:cBhvr>
                                      <p:tavLst>
                                        <p:tav tm="0" fmla="#ppt_y-sin(pi*$)/27">
                                          <p:val>
                                            <p:fltVal val="0"/>
                                          </p:val>
                                        </p:tav>
                                        <p:tav tm="100000">
                                          <p:val>
                                            <p:fltVal val="1"/>
                                          </p:val>
                                        </p:tav>
                                      </p:tavLst>
                                    </p:anim>
                                    <p:anim calcmode="lin" valueType="num">
                                      <p:cBhvr>
                                        <p:cTn id="346" dur="164" tmFilter="0, 0; 0.125,0.2665; 0.25,0.4; 0.375,0.465; 0.5,0.5;  0.625,0.535; 0.75,0.6; 0.875,0.7335; 1,1">
                                          <p:stCondLst>
                                            <p:cond delay="1656"/>
                                          </p:stCondLst>
                                        </p:cTn>
                                        <p:tgtEl>
                                          <p:spTgt spid="4">
                                            <p:graphicEl>
                                              <a:dgm id="{93126967-747E-4611-A0ED-9CA07492BFAB}"/>
                                            </p:graphicEl>
                                          </p:spTgt>
                                        </p:tgtEl>
                                        <p:attrNameLst>
                                          <p:attrName>ppt_y</p:attrName>
                                        </p:attrNameLst>
                                      </p:cBhvr>
                                      <p:tavLst>
                                        <p:tav tm="0" fmla="#ppt_y-sin(pi*$)/81">
                                          <p:val>
                                            <p:fltVal val="0"/>
                                          </p:val>
                                        </p:tav>
                                        <p:tav tm="100000">
                                          <p:val>
                                            <p:fltVal val="1"/>
                                          </p:val>
                                        </p:tav>
                                      </p:tavLst>
                                    </p:anim>
                                    <p:animScale>
                                      <p:cBhvr>
                                        <p:cTn id="347" dur="26">
                                          <p:stCondLst>
                                            <p:cond delay="650"/>
                                          </p:stCondLst>
                                        </p:cTn>
                                        <p:tgtEl>
                                          <p:spTgt spid="4">
                                            <p:graphicEl>
                                              <a:dgm id="{93126967-747E-4611-A0ED-9CA07492BFAB}"/>
                                            </p:graphicEl>
                                          </p:spTgt>
                                        </p:tgtEl>
                                      </p:cBhvr>
                                      <p:to x="100000" y="60000"/>
                                    </p:animScale>
                                    <p:animScale>
                                      <p:cBhvr>
                                        <p:cTn id="348" dur="166" decel="50000">
                                          <p:stCondLst>
                                            <p:cond delay="676"/>
                                          </p:stCondLst>
                                        </p:cTn>
                                        <p:tgtEl>
                                          <p:spTgt spid="4">
                                            <p:graphicEl>
                                              <a:dgm id="{93126967-747E-4611-A0ED-9CA07492BFAB}"/>
                                            </p:graphicEl>
                                          </p:spTgt>
                                        </p:tgtEl>
                                      </p:cBhvr>
                                      <p:to x="100000" y="100000"/>
                                    </p:animScale>
                                    <p:animScale>
                                      <p:cBhvr>
                                        <p:cTn id="349" dur="26">
                                          <p:stCondLst>
                                            <p:cond delay="1312"/>
                                          </p:stCondLst>
                                        </p:cTn>
                                        <p:tgtEl>
                                          <p:spTgt spid="4">
                                            <p:graphicEl>
                                              <a:dgm id="{93126967-747E-4611-A0ED-9CA07492BFAB}"/>
                                            </p:graphicEl>
                                          </p:spTgt>
                                        </p:tgtEl>
                                      </p:cBhvr>
                                      <p:to x="100000" y="80000"/>
                                    </p:animScale>
                                    <p:animScale>
                                      <p:cBhvr>
                                        <p:cTn id="350" dur="166" decel="50000">
                                          <p:stCondLst>
                                            <p:cond delay="1338"/>
                                          </p:stCondLst>
                                        </p:cTn>
                                        <p:tgtEl>
                                          <p:spTgt spid="4">
                                            <p:graphicEl>
                                              <a:dgm id="{93126967-747E-4611-A0ED-9CA07492BFAB}"/>
                                            </p:graphicEl>
                                          </p:spTgt>
                                        </p:tgtEl>
                                      </p:cBhvr>
                                      <p:to x="100000" y="100000"/>
                                    </p:animScale>
                                    <p:animScale>
                                      <p:cBhvr>
                                        <p:cTn id="351" dur="26">
                                          <p:stCondLst>
                                            <p:cond delay="1642"/>
                                          </p:stCondLst>
                                        </p:cTn>
                                        <p:tgtEl>
                                          <p:spTgt spid="4">
                                            <p:graphicEl>
                                              <a:dgm id="{93126967-747E-4611-A0ED-9CA07492BFAB}"/>
                                            </p:graphicEl>
                                          </p:spTgt>
                                        </p:tgtEl>
                                      </p:cBhvr>
                                      <p:to x="100000" y="90000"/>
                                    </p:animScale>
                                    <p:animScale>
                                      <p:cBhvr>
                                        <p:cTn id="352" dur="166" decel="50000">
                                          <p:stCondLst>
                                            <p:cond delay="1668"/>
                                          </p:stCondLst>
                                        </p:cTn>
                                        <p:tgtEl>
                                          <p:spTgt spid="4">
                                            <p:graphicEl>
                                              <a:dgm id="{93126967-747E-4611-A0ED-9CA07492BFAB}"/>
                                            </p:graphicEl>
                                          </p:spTgt>
                                        </p:tgtEl>
                                      </p:cBhvr>
                                      <p:to x="100000" y="100000"/>
                                    </p:animScale>
                                    <p:animScale>
                                      <p:cBhvr>
                                        <p:cTn id="353" dur="26">
                                          <p:stCondLst>
                                            <p:cond delay="1808"/>
                                          </p:stCondLst>
                                        </p:cTn>
                                        <p:tgtEl>
                                          <p:spTgt spid="4">
                                            <p:graphicEl>
                                              <a:dgm id="{93126967-747E-4611-A0ED-9CA07492BFAB}"/>
                                            </p:graphicEl>
                                          </p:spTgt>
                                        </p:tgtEl>
                                      </p:cBhvr>
                                      <p:to x="100000" y="95000"/>
                                    </p:animScale>
                                    <p:animScale>
                                      <p:cBhvr>
                                        <p:cTn id="354" dur="166" decel="50000">
                                          <p:stCondLst>
                                            <p:cond delay="1834"/>
                                          </p:stCondLst>
                                        </p:cTn>
                                        <p:tgtEl>
                                          <p:spTgt spid="4">
                                            <p:graphicEl>
                                              <a:dgm id="{93126967-747E-4611-A0ED-9CA07492BFAB}"/>
                                            </p:graphicEl>
                                          </p:spTgt>
                                        </p:tgtEl>
                                      </p:cBhvr>
                                      <p:to x="100000" y="100000"/>
                                    </p:animScale>
                                  </p:childTnLst>
                                </p:cTn>
                              </p:par>
                              <p:par>
                                <p:cTn id="355" presetID="26" presetClass="entr" presetSubtype="0" fill="hold" grpId="0" nodeType="withEffect">
                                  <p:stCondLst>
                                    <p:cond delay="0"/>
                                  </p:stCondLst>
                                  <p:childTnLst>
                                    <p:set>
                                      <p:cBhvr>
                                        <p:cTn id="356" dur="1" fill="hold">
                                          <p:stCondLst>
                                            <p:cond delay="0"/>
                                          </p:stCondLst>
                                        </p:cTn>
                                        <p:tgtEl>
                                          <p:spTgt spid="4">
                                            <p:graphicEl>
                                              <a:dgm id="{7F982893-5766-4584-B906-2CCE2494D622}"/>
                                            </p:graphicEl>
                                          </p:spTgt>
                                        </p:tgtEl>
                                        <p:attrNameLst>
                                          <p:attrName>style.visibility</p:attrName>
                                        </p:attrNameLst>
                                      </p:cBhvr>
                                      <p:to>
                                        <p:strVal val="visible"/>
                                      </p:to>
                                    </p:set>
                                    <p:animEffect transition="in" filter="wipe(down)">
                                      <p:cBhvr>
                                        <p:cTn id="357" dur="580">
                                          <p:stCondLst>
                                            <p:cond delay="0"/>
                                          </p:stCondLst>
                                        </p:cTn>
                                        <p:tgtEl>
                                          <p:spTgt spid="4">
                                            <p:graphicEl>
                                              <a:dgm id="{7F982893-5766-4584-B906-2CCE2494D622}"/>
                                            </p:graphicEl>
                                          </p:spTgt>
                                        </p:tgtEl>
                                      </p:cBhvr>
                                    </p:animEffect>
                                    <p:anim calcmode="lin" valueType="num">
                                      <p:cBhvr>
                                        <p:cTn id="358" dur="1822" tmFilter="0,0; 0.14,0.36; 0.43,0.73; 0.71,0.91; 1.0,1.0">
                                          <p:stCondLst>
                                            <p:cond delay="0"/>
                                          </p:stCondLst>
                                        </p:cTn>
                                        <p:tgtEl>
                                          <p:spTgt spid="4">
                                            <p:graphicEl>
                                              <a:dgm id="{7F982893-5766-4584-B906-2CCE2494D622}"/>
                                            </p:graphicEl>
                                          </p:spTgt>
                                        </p:tgtEl>
                                        <p:attrNameLst>
                                          <p:attrName>ppt_x</p:attrName>
                                        </p:attrNameLst>
                                      </p:cBhvr>
                                      <p:tavLst>
                                        <p:tav tm="0">
                                          <p:val>
                                            <p:strVal val="#ppt_x-0.25"/>
                                          </p:val>
                                        </p:tav>
                                        <p:tav tm="100000">
                                          <p:val>
                                            <p:strVal val="#ppt_x"/>
                                          </p:val>
                                        </p:tav>
                                      </p:tavLst>
                                    </p:anim>
                                    <p:anim calcmode="lin" valueType="num">
                                      <p:cBhvr>
                                        <p:cTn id="359" dur="664" tmFilter="0.0,0.0; 0.25,0.07; 0.50,0.2; 0.75,0.467; 1.0,1.0">
                                          <p:stCondLst>
                                            <p:cond delay="0"/>
                                          </p:stCondLst>
                                        </p:cTn>
                                        <p:tgtEl>
                                          <p:spTgt spid="4">
                                            <p:graphicEl>
                                              <a:dgm id="{7F982893-5766-4584-B906-2CCE2494D622}"/>
                                            </p:graphicEl>
                                          </p:spTgt>
                                        </p:tgtEl>
                                        <p:attrNameLst>
                                          <p:attrName>ppt_y</p:attrName>
                                        </p:attrNameLst>
                                      </p:cBhvr>
                                      <p:tavLst>
                                        <p:tav tm="0" fmla="#ppt_y-sin(pi*$)/3">
                                          <p:val>
                                            <p:fltVal val="0.5"/>
                                          </p:val>
                                        </p:tav>
                                        <p:tav tm="100000">
                                          <p:val>
                                            <p:fltVal val="1"/>
                                          </p:val>
                                        </p:tav>
                                      </p:tavLst>
                                    </p:anim>
                                    <p:anim calcmode="lin" valueType="num">
                                      <p:cBhvr>
                                        <p:cTn id="360" dur="664" tmFilter="0, 0; 0.125,0.2665; 0.25,0.4; 0.375,0.465; 0.5,0.5;  0.625,0.535; 0.75,0.6; 0.875,0.7335; 1,1">
                                          <p:stCondLst>
                                            <p:cond delay="664"/>
                                          </p:stCondLst>
                                        </p:cTn>
                                        <p:tgtEl>
                                          <p:spTgt spid="4">
                                            <p:graphicEl>
                                              <a:dgm id="{7F982893-5766-4584-B906-2CCE2494D622}"/>
                                            </p:graphicEl>
                                          </p:spTgt>
                                        </p:tgtEl>
                                        <p:attrNameLst>
                                          <p:attrName>ppt_y</p:attrName>
                                        </p:attrNameLst>
                                      </p:cBhvr>
                                      <p:tavLst>
                                        <p:tav tm="0" fmla="#ppt_y-sin(pi*$)/9">
                                          <p:val>
                                            <p:fltVal val="0"/>
                                          </p:val>
                                        </p:tav>
                                        <p:tav tm="100000">
                                          <p:val>
                                            <p:fltVal val="1"/>
                                          </p:val>
                                        </p:tav>
                                      </p:tavLst>
                                    </p:anim>
                                    <p:anim calcmode="lin" valueType="num">
                                      <p:cBhvr>
                                        <p:cTn id="361" dur="332" tmFilter="0, 0; 0.125,0.2665; 0.25,0.4; 0.375,0.465; 0.5,0.5;  0.625,0.535; 0.75,0.6; 0.875,0.7335; 1,1">
                                          <p:stCondLst>
                                            <p:cond delay="1324"/>
                                          </p:stCondLst>
                                        </p:cTn>
                                        <p:tgtEl>
                                          <p:spTgt spid="4">
                                            <p:graphicEl>
                                              <a:dgm id="{7F982893-5766-4584-B906-2CCE2494D622}"/>
                                            </p:graphicEl>
                                          </p:spTgt>
                                        </p:tgtEl>
                                        <p:attrNameLst>
                                          <p:attrName>ppt_y</p:attrName>
                                        </p:attrNameLst>
                                      </p:cBhvr>
                                      <p:tavLst>
                                        <p:tav tm="0" fmla="#ppt_y-sin(pi*$)/27">
                                          <p:val>
                                            <p:fltVal val="0"/>
                                          </p:val>
                                        </p:tav>
                                        <p:tav tm="100000">
                                          <p:val>
                                            <p:fltVal val="1"/>
                                          </p:val>
                                        </p:tav>
                                      </p:tavLst>
                                    </p:anim>
                                    <p:anim calcmode="lin" valueType="num">
                                      <p:cBhvr>
                                        <p:cTn id="362" dur="164" tmFilter="0, 0; 0.125,0.2665; 0.25,0.4; 0.375,0.465; 0.5,0.5;  0.625,0.535; 0.75,0.6; 0.875,0.7335; 1,1">
                                          <p:stCondLst>
                                            <p:cond delay="1656"/>
                                          </p:stCondLst>
                                        </p:cTn>
                                        <p:tgtEl>
                                          <p:spTgt spid="4">
                                            <p:graphicEl>
                                              <a:dgm id="{7F982893-5766-4584-B906-2CCE2494D622}"/>
                                            </p:graphicEl>
                                          </p:spTgt>
                                        </p:tgtEl>
                                        <p:attrNameLst>
                                          <p:attrName>ppt_y</p:attrName>
                                        </p:attrNameLst>
                                      </p:cBhvr>
                                      <p:tavLst>
                                        <p:tav tm="0" fmla="#ppt_y-sin(pi*$)/81">
                                          <p:val>
                                            <p:fltVal val="0"/>
                                          </p:val>
                                        </p:tav>
                                        <p:tav tm="100000">
                                          <p:val>
                                            <p:fltVal val="1"/>
                                          </p:val>
                                        </p:tav>
                                      </p:tavLst>
                                    </p:anim>
                                    <p:animScale>
                                      <p:cBhvr>
                                        <p:cTn id="363" dur="26">
                                          <p:stCondLst>
                                            <p:cond delay="650"/>
                                          </p:stCondLst>
                                        </p:cTn>
                                        <p:tgtEl>
                                          <p:spTgt spid="4">
                                            <p:graphicEl>
                                              <a:dgm id="{7F982893-5766-4584-B906-2CCE2494D622}"/>
                                            </p:graphicEl>
                                          </p:spTgt>
                                        </p:tgtEl>
                                      </p:cBhvr>
                                      <p:to x="100000" y="60000"/>
                                    </p:animScale>
                                    <p:animScale>
                                      <p:cBhvr>
                                        <p:cTn id="364" dur="166" decel="50000">
                                          <p:stCondLst>
                                            <p:cond delay="676"/>
                                          </p:stCondLst>
                                        </p:cTn>
                                        <p:tgtEl>
                                          <p:spTgt spid="4">
                                            <p:graphicEl>
                                              <a:dgm id="{7F982893-5766-4584-B906-2CCE2494D622}"/>
                                            </p:graphicEl>
                                          </p:spTgt>
                                        </p:tgtEl>
                                      </p:cBhvr>
                                      <p:to x="100000" y="100000"/>
                                    </p:animScale>
                                    <p:animScale>
                                      <p:cBhvr>
                                        <p:cTn id="365" dur="26">
                                          <p:stCondLst>
                                            <p:cond delay="1312"/>
                                          </p:stCondLst>
                                        </p:cTn>
                                        <p:tgtEl>
                                          <p:spTgt spid="4">
                                            <p:graphicEl>
                                              <a:dgm id="{7F982893-5766-4584-B906-2CCE2494D622}"/>
                                            </p:graphicEl>
                                          </p:spTgt>
                                        </p:tgtEl>
                                      </p:cBhvr>
                                      <p:to x="100000" y="80000"/>
                                    </p:animScale>
                                    <p:animScale>
                                      <p:cBhvr>
                                        <p:cTn id="366" dur="166" decel="50000">
                                          <p:stCondLst>
                                            <p:cond delay="1338"/>
                                          </p:stCondLst>
                                        </p:cTn>
                                        <p:tgtEl>
                                          <p:spTgt spid="4">
                                            <p:graphicEl>
                                              <a:dgm id="{7F982893-5766-4584-B906-2CCE2494D622}"/>
                                            </p:graphicEl>
                                          </p:spTgt>
                                        </p:tgtEl>
                                      </p:cBhvr>
                                      <p:to x="100000" y="100000"/>
                                    </p:animScale>
                                    <p:animScale>
                                      <p:cBhvr>
                                        <p:cTn id="367" dur="26">
                                          <p:stCondLst>
                                            <p:cond delay="1642"/>
                                          </p:stCondLst>
                                        </p:cTn>
                                        <p:tgtEl>
                                          <p:spTgt spid="4">
                                            <p:graphicEl>
                                              <a:dgm id="{7F982893-5766-4584-B906-2CCE2494D622}"/>
                                            </p:graphicEl>
                                          </p:spTgt>
                                        </p:tgtEl>
                                      </p:cBhvr>
                                      <p:to x="100000" y="90000"/>
                                    </p:animScale>
                                    <p:animScale>
                                      <p:cBhvr>
                                        <p:cTn id="368" dur="166" decel="50000">
                                          <p:stCondLst>
                                            <p:cond delay="1668"/>
                                          </p:stCondLst>
                                        </p:cTn>
                                        <p:tgtEl>
                                          <p:spTgt spid="4">
                                            <p:graphicEl>
                                              <a:dgm id="{7F982893-5766-4584-B906-2CCE2494D622}"/>
                                            </p:graphicEl>
                                          </p:spTgt>
                                        </p:tgtEl>
                                      </p:cBhvr>
                                      <p:to x="100000" y="100000"/>
                                    </p:animScale>
                                    <p:animScale>
                                      <p:cBhvr>
                                        <p:cTn id="369" dur="26">
                                          <p:stCondLst>
                                            <p:cond delay="1808"/>
                                          </p:stCondLst>
                                        </p:cTn>
                                        <p:tgtEl>
                                          <p:spTgt spid="4">
                                            <p:graphicEl>
                                              <a:dgm id="{7F982893-5766-4584-B906-2CCE2494D622}"/>
                                            </p:graphicEl>
                                          </p:spTgt>
                                        </p:tgtEl>
                                      </p:cBhvr>
                                      <p:to x="100000" y="95000"/>
                                    </p:animScale>
                                    <p:animScale>
                                      <p:cBhvr>
                                        <p:cTn id="370" dur="166" decel="50000">
                                          <p:stCondLst>
                                            <p:cond delay="1834"/>
                                          </p:stCondLst>
                                        </p:cTn>
                                        <p:tgtEl>
                                          <p:spTgt spid="4">
                                            <p:graphicEl>
                                              <a:dgm id="{7F982893-5766-4584-B906-2CCE2494D622}"/>
                                            </p:graphicEl>
                                          </p:spTgt>
                                        </p:tgtEl>
                                      </p:cBhvr>
                                      <p:to x="100000" y="100000"/>
                                    </p:animScale>
                                  </p:childTnLst>
                                </p:cTn>
                              </p:par>
                              <p:par>
                                <p:cTn id="371" presetID="26" presetClass="entr" presetSubtype="0" fill="hold" grpId="0" nodeType="withEffect">
                                  <p:stCondLst>
                                    <p:cond delay="0"/>
                                  </p:stCondLst>
                                  <p:childTnLst>
                                    <p:set>
                                      <p:cBhvr>
                                        <p:cTn id="372" dur="1" fill="hold">
                                          <p:stCondLst>
                                            <p:cond delay="0"/>
                                          </p:stCondLst>
                                        </p:cTn>
                                        <p:tgtEl>
                                          <p:spTgt spid="4">
                                            <p:graphicEl>
                                              <a:dgm id="{C8D261B8-0C7F-4BDB-95AE-90CAAD473925}"/>
                                            </p:graphicEl>
                                          </p:spTgt>
                                        </p:tgtEl>
                                        <p:attrNameLst>
                                          <p:attrName>style.visibility</p:attrName>
                                        </p:attrNameLst>
                                      </p:cBhvr>
                                      <p:to>
                                        <p:strVal val="visible"/>
                                      </p:to>
                                    </p:set>
                                    <p:animEffect transition="in" filter="wipe(down)">
                                      <p:cBhvr>
                                        <p:cTn id="373" dur="580">
                                          <p:stCondLst>
                                            <p:cond delay="0"/>
                                          </p:stCondLst>
                                        </p:cTn>
                                        <p:tgtEl>
                                          <p:spTgt spid="4">
                                            <p:graphicEl>
                                              <a:dgm id="{C8D261B8-0C7F-4BDB-95AE-90CAAD473925}"/>
                                            </p:graphicEl>
                                          </p:spTgt>
                                        </p:tgtEl>
                                      </p:cBhvr>
                                    </p:animEffect>
                                    <p:anim calcmode="lin" valueType="num">
                                      <p:cBhvr>
                                        <p:cTn id="374" dur="1822" tmFilter="0,0; 0.14,0.36; 0.43,0.73; 0.71,0.91; 1.0,1.0">
                                          <p:stCondLst>
                                            <p:cond delay="0"/>
                                          </p:stCondLst>
                                        </p:cTn>
                                        <p:tgtEl>
                                          <p:spTgt spid="4">
                                            <p:graphicEl>
                                              <a:dgm id="{C8D261B8-0C7F-4BDB-95AE-90CAAD473925}"/>
                                            </p:graphicEl>
                                          </p:spTgt>
                                        </p:tgtEl>
                                        <p:attrNameLst>
                                          <p:attrName>ppt_x</p:attrName>
                                        </p:attrNameLst>
                                      </p:cBhvr>
                                      <p:tavLst>
                                        <p:tav tm="0">
                                          <p:val>
                                            <p:strVal val="#ppt_x-0.25"/>
                                          </p:val>
                                        </p:tav>
                                        <p:tav tm="100000">
                                          <p:val>
                                            <p:strVal val="#ppt_x"/>
                                          </p:val>
                                        </p:tav>
                                      </p:tavLst>
                                    </p:anim>
                                    <p:anim calcmode="lin" valueType="num">
                                      <p:cBhvr>
                                        <p:cTn id="375" dur="664" tmFilter="0.0,0.0; 0.25,0.07; 0.50,0.2; 0.75,0.467; 1.0,1.0">
                                          <p:stCondLst>
                                            <p:cond delay="0"/>
                                          </p:stCondLst>
                                        </p:cTn>
                                        <p:tgtEl>
                                          <p:spTgt spid="4">
                                            <p:graphicEl>
                                              <a:dgm id="{C8D261B8-0C7F-4BDB-95AE-90CAAD473925}"/>
                                            </p:graphicEl>
                                          </p:spTgt>
                                        </p:tgtEl>
                                        <p:attrNameLst>
                                          <p:attrName>ppt_y</p:attrName>
                                        </p:attrNameLst>
                                      </p:cBhvr>
                                      <p:tavLst>
                                        <p:tav tm="0" fmla="#ppt_y-sin(pi*$)/3">
                                          <p:val>
                                            <p:fltVal val="0.5"/>
                                          </p:val>
                                        </p:tav>
                                        <p:tav tm="100000">
                                          <p:val>
                                            <p:fltVal val="1"/>
                                          </p:val>
                                        </p:tav>
                                      </p:tavLst>
                                    </p:anim>
                                    <p:anim calcmode="lin" valueType="num">
                                      <p:cBhvr>
                                        <p:cTn id="376" dur="664" tmFilter="0, 0; 0.125,0.2665; 0.25,0.4; 0.375,0.465; 0.5,0.5;  0.625,0.535; 0.75,0.6; 0.875,0.7335; 1,1">
                                          <p:stCondLst>
                                            <p:cond delay="664"/>
                                          </p:stCondLst>
                                        </p:cTn>
                                        <p:tgtEl>
                                          <p:spTgt spid="4">
                                            <p:graphicEl>
                                              <a:dgm id="{C8D261B8-0C7F-4BDB-95AE-90CAAD473925}"/>
                                            </p:graphicEl>
                                          </p:spTgt>
                                        </p:tgtEl>
                                        <p:attrNameLst>
                                          <p:attrName>ppt_y</p:attrName>
                                        </p:attrNameLst>
                                      </p:cBhvr>
                                      <p:tavLst>
                                        <p:tav tm="0" fmla="#ppt_y-sin(pi*$)/9">
                                          <p:val>
                                            <p:fltVal val="0"/>
                                          </p:val>
                                        </p:tav>
                                        <p:tav tm="100000">
                                          <p:val>
                                            <p:fltVal val="1"/>
                                          </p:val>
                                        </p:tav>
                                      </p:tavLst>
                                    </p:anim>
                                    <p:anim calcmode="lin" valueType="num">
                                      <p:cBhvr>
                                        <p:cTn id="377" dur="332" tmFilter="0, 0; 0.125,0.2665; 0.25,0.4; 0.375,0.465; 0.5,0.5;  0.625,0.535; 0.75,0.6; 0.875,0.7335; 1,1">
                                          <p:stCondLst>
                                            <p:cond delay="1324"/>
                                          </p:stCondLst>
                                        </p:cTn>
                                        <p:tgtEl>
                                          <p:spTgt spid="4">
                                            <p:graphicEl>
                                              <a:dgm id="{C8D261B8-0C7F-4BDB-95AE-90CAAD473925}"/>
                                            </p:graphicEl>
                                          </p:spTgt>
                                        </p:tgtEl>
                                        <p:attrNameLst>
                                          <p:attrName>ppt_y</p:attrName>
                                        </p:attrNameLst>
                                      </p:cBhvr>
                                      <p:tavLst>
                                        <p:tav tm="0" fmla="#ppt_y-sin(pi*$)/27">
                                          <p:val>
                                            <p:fltVal val="0"/>
                                          </p:val>
                                        </p:tav>
                                        <p:tav tm="100000">
                                          <p:val>
                                            <p:fltVal val="1"/>
                                          </p:val>
                                        </p:tav>
                                      </p:tavLst>
                                    </p:anim>
                                    <p:anim calcmode="lin" valueType="num">
                                      <p:cBhvr>
                                        <p:cTn id="378" dur="164" tmFilter="0, 0; 0.125,0.2665; 0.25,0.4; 0.375,0.465; 0.5,0.5;  0.625,0.535; 0.75,0.6; 0.875,0.7335; 1,1">
                                          <p:stCondLst>
                                            <p:cond delay="1656"/>
                                          </p:stCondLst>
                                        </p:cTn>
                                        <p:tgtEl>
                                          <p:spTgt spid="4">
                                            <p:graphicEl>
                                              <a:dgm id="{C8D261B8-0C7F-4BDB-95AE-90CAAD473925}"/>
                                            </p:graphicEl>
                                          </p:spTgt>
                                        </p:tgtEl>
                                        <p:attrNameLst>
                                          <p:attrName>ppt_y</p:attrName>
                                        </p:attrNameLst>
                                      </p:cBhvr>
                                      <p:tavLst>
                                        <p:tav tm="0" fmla="#ppt_y-sin(pi*$)/81">
                                          <p:val>
                                            <p:fltVal val="0"/>
                                          </p:val>
                                        </p:tav>
                                        <p:tav tm="100000">
                                          <p:val>
                                            <p:fltVal val="1"/>
                                          </p:val>
                                        </p:tav>
                                      </p:tavLst>
                                    </p:anim>
                                    <p:animScale>
                                      <p:cBhvr>
                                        <p:cTn id="379" dur="26">
                                          <p:stCondLst>
                                            <p:cond delay="650"/>
                                          </p:stCondLst>
                                        </p:cTn>
                                        <p:tgtEl>
                                          <p:spTgt spid="4">
                                            <p:graphicEl>
                                              <a:dgm id="{C8D261B8-0C7F-4BDB-95AE-90CAAD473925}"/>
                                            </p:graphicEl>
                                          </p:spTgt>
                                        </p:tgtEl>
                                      </p:cBhvr>
                                      <p:to x="100000" y="60000"/>
                                    </p:animScale>
                                    <p:animScale>
                                      <p:cBhvr>
                                        <p:cTn id="380" dur="166" decel="50000">
                                          <p:stCondLst>
                                            <p:cond delay="676"/>
                                          </p:stCondLst>
                                        </p:cTn>
                                        <p:tgtEl>
                                          <p:spTgt spid="4">
                                            <p:graphicEl>
                                              <a:dgm id="{C8D261B8-0C7F-4BDB-95AE-90CAAD473925}"/>
                                            </p:graphicEl>
                                          </p:spTgt>
                                        </p:tgtEl>
                                      </p:cBhvr>
                                      <p:to x="100000" y="100000"/>
                                    </p:animScale>
                                    <p:animScale>
                                      <p:cBhvr>
                                        <p:cTn id="381" dur="26">
                                          <p:stCondLst>
                                            <p:cond delay="1312"/>
                                          </p:stCondLst>
                                        </p:cTn>
                                        <p:tgtEl>
                                          <p:spTgt spid="4">
                                            <p:graphicEl>
                                              <a:dgm id="{C8D261B8-0C7F-4BDB-95AE-90CAAD473925}"/>
                                            </p:graphicEl>
                                          </p:spTgt>
                                        </p:tgtEl>
                                      </p:cBhvr>
                                      <p:to x="100000" y="80000"/>
                                    </p:animScale>
                                    <p:animScale>
                                      <p:cBhvr>
                                        <p:cTn id="382" dur="166" decel="50000">
                                          <p:stCondLst>
                                            <p:cond delay="1338"/>
                                          </p:stCondLst>
                                        </p:cTn>
                                        <p:tgtEl>
                                          <p:spTgt spid="4">
                                            <p:graphicEl>
                                              <a:dgm id="{C8D261B8-0C7F-4BDB-95AE-90CAAD473925}"/>
                                            </p:graphicEl>
                                          </p:spTgt>
                                        </p:tgtEl>
                                      </p:cBhvr>
                                      <p:to x="100000" y="100000"/>
                                    </p:animScale>
                                    <p:animScale>
                                      <p:cBhvr>
                                        <p:cTn id="383" dur="26">
                                          <p:stCondLst>
                                            <p:cond delay="1642"/>
                                          </p:stCondLst>
                                        </p:cTn>
                                        <p:tgtEl>
                                          <p:spTgt spid="4">
                                            <p:graphicEl>
                                              <a:dgm id="{C8D261B8-0C7F-4BDB-95AE-90CAAD473925}"/>
                                            </p:graphicEl>
                                          </p:spTgt>
                                        </p:tgtEl>
                                      </p:cBhvr>
                                      <p:to x="100000" y="90000"/>
                                    </p:animScale>
                                    <p:animScale>
                                      <p:cBhvr>
                                        <p:cTn id="384" dur="166" decel="50000">
                                          <p:stCondLst>
                                            <p:cond delay="1668"/>
                                          </p:stCondLst>
                                        </p:cTn>
                                        <p:tgtEl>
                                          <p:spTgt spid="4">
                                            <p:graphicEl>
                                              <a:dgm id="{C8D261B8-0C7F-4BDB-95AE-90CAAD473925}"/>
                                            </p:graphicEl>
                                          </p:spTgt>
                                        </p:tgtEl>
                                      </p:cBhvr>
                                      <p:to x="100000" y="100000"/>
                                    </p:animScale>
                                    <p:animScale>
                                      <p:cBhvr>
                                        <p:cTn id="385" dur="26">
                                          <p:stCondLst>
                                            <p:cond delay="1808"/>
                                          </p:stCondLst>
                                        </p:cTn>
                                        <p:tgtEl>
                                          <p:spTgt spid="4">
                                            <p:graphicEl>
                                              <a:dgm id="{C8D261B8-0C7F-4BDB-95AE-90CAAD473925}"/>
                                            </p:graphicEl>
                                          </p:spTgt>
                                        </p:tgtEl>
                                      </p:cBhvr>
                                      <p:to x="100000" y="95000"/>
                                    </p:animScale>
                                    <p:animScale>
                                      <p:cBhvr>
                                        <p:cTn id="386" dur="166" decel="50000">
                                          <p:stCondLst>
                                            <p:cond delay="1834"/>
                                          </p:stCondLst>
                                        </p:cTn>
                                        <p:tgtEl>
                                          <p:spTgt spid="4">
                                            <p:graphicEl>
                                              <a:dgm id="{C8D261B8-0C7F-4BDB-95AE-90CAAD473925}"/>
                                            </p:graphicEl>
                                          </p:spTgt>
                                        </p:tgtEl>
                                      </p:cBhvr>
                                      <p:to x="100000" y="100000"/>
                                    </p:animScale>
                                  </p:childTnLst>
                                </p:cTn>
                              </p:par>
                            </p:childTnLst>
                          </p:cTn>
                        </p:par>
                      </p:childTnLst>
                    </p:cTn>
                  </p:par>
                  <p:par>
                    <p:cTn id="387" fill="hold">
                      <p:stCondLst>
                        <p:cond delay="indefinite"/>
                      </p:stCondLst>
                      <p:childTnLst>
                        <p:par>
                          <p:cTn id="388" fill="hold">
                            <p:stCondLst>
                              <p:cond delay="0"/>
                            </p:stCondLst>
                            <p:childTnLst>
                              <p:par>
                                <p:cTn id="389" presetID="26" presetClass="entr" presetSubtype="0" fill="hold" grpId="0" nodeType="clickEffect">
                                  <p:stCondLst>
                                    <p:cond delay="0"/>
                                  </p:stCondLst>
                                  <p:childTnLst>
                                    <p:set>
                                      <p:cBhvr>
                                        <p:cTn id="390" dur="1" fill="hold">
                                          <p:stCondLst>
                                            <p:cond delay="0"/>
                                          </p:stCondLst>
                                        </p:cTn>
                                        <p:tgtEl>
                                          <p:spTgt spid="4">
                                            <p:graphicEl>
                                              <a:dgm id="{D5CB30A9-BAA6-4579-ADD8-D842FBC761A6}"/>
                                            </p:graphicEl>
                                          </p:spTgt>
                                        </p:tgtEl>
                                        <p:attrNameLst>
                                          <p:attrName>style.visibility</p:attrName>
                                        </p:attrNameLst>
                                      </p:cBhvr>
                                      <p:to>
                                        <p:strVal val="visible"/>
                                      </p:to>
                                    </p:set>
                                    <p:animEffect transition="in" filter="wipe(down)">
                                      <p:cBhvr>
                                        <p:cTn id="391" dur="580">
                                          <p:stCondLst>
                                            <p:cond delay="0"/>
                                          </p:stCondLst>
                                        </p:cTn>
                                        <p:tgtEl>
                                          <p:spTgt spid="4">
                                            <p:graphicEl>
                                              <a:dgm id="{D5CB30A9-BAA6-4579-ADD8-D842FBC761A6}"/>
                                            </p:graphicEl>
                                          </p:spTgt>
                                        </p:tgtEl>
                                      </p:cBhvr>
                                    </p:animEffect>
                                    <p:anim calcmode="lin" valueType="num">
                                      <p:cBhvr>
                                        <p:cTn id="392" dur="1822" tmFilter="0,0; 0.14,0.36; 0.43,0.73; 0.71,0.91; 1.0,1.0">
                                          <p:stCondLst>
                                            <p:cond delay="0"/>
                                          </p:stCondLst>
                                        </p:cTn>
                                        <p:tgtEl>
                                          <p:spTgt spid="4">
                                            <p:graphicEl>
                                              <a:dgm id="{D5CB30A9-BAA6-4579-ADD8-D842FBC761A6}"/>
                                            </p:graphicEl>
                                          </p:spTgt>
                                        </p:tgtEl>
                                        <p:attrNameLst>
                                          <p:attrName>ppt_x</p:attrName>
                                        </p:attrNameLst>
                                      </p:cBhvr>
                                      <p:tavLst>
                                        <p:tav tm="0">
                                          <p:val>
                                            <p:strVal val="#ppt_x-0.25"/>
                                          </p:val>
                                        </p:tav>
                                        <p:tav tm="100000">
                                          <p:val>
                                            <p:strVal val="#ppt_x"/>
                                          </p:val>
                                        </p:tav>
                                      </p:tavLst>
                                    </p:anim>
                                    <p:anim calcmode="lin" valueType="num">
                                      <p:cBhvr>
                                        <p:cTn id="393" dur="664" tmFilter="0.0,0.0; 0.25,0.07; 0.50,0.2; 0.75,0.467; 1.0,1.0">
                                          <p:stCondLst>
                                            <p:cond delay="0"/>
                                          </p:stCondLst>
                                        </p:cTn>
                                        <p:tgtEl>
                                          <p:spTgt spid="4">
                                            <p:graphicEl>
                                              <a:dgm id="{D5CB30A9-BAA6-4579-ADD8-D842FBC761A6}"/>
                                            </p:graphicEl>
                                          </p:spTgt>
                                        </p:tgtEl>
                                        <p:attrNameLst>
                                          <p:attrName>ppt_y</p:attrName>
                                        </p:attrNameLst>
                                      </p:cBhvr>
                                      <p:tavLst>
                                        <p:tav tm="0" fmla="#ppt_y-sin(pi*$)/3">
                                          <p:val>
                                            <p:fltVal val="0.5"/>
                                          </p:val>
                                        </p:tav>
                                        <p:tav tm="100000">
                                          <p:val>
                                            <p:fltVal val="1"/>
                                          </p:val>
                                        </p:tav>
                                      </p:tavLst>
                                    </p:anim>
                                    <p:anim calcmode="lin" valueType="num">
                                      <p:cBhvr>
                                        <p:cTn id="394" dur="664" tmFilter="0, 0; 0.125,0.2665; 0.25,0.4; 0.375,0.465; 0.5,0.5;  0.625,0.535; 0.75,0.6; 0.875,0.7335; 1,1">
                                          <p:stCondLst>
                                            <p:cond delay="664"/>
                                          </p:stCondLst>
                                        </p:cTn>
                                        <p:tgtEl>
                                          <p:spTgt spid="4">
                                            <p:graphicEl>
                                              <a:dgm id="{D5CB30A9-BAA6-4579-ADD8-D842FBC761A6}"/>
                                            </p:graphicEl>
                                          </p:spTgt>
                                        </p:tgtEl>
                                        <p:attrNameLst>
                                          <p:attrName>ppt_y</p:attrName>
                                        </p:attrNameLst>
                                      </p:cBhvr>
                                      <p:tavLst>
                                        <p:tav tm="0" fmla="#ppt_y-sin(pi*$)/9">
                                          <p:val>
                                            <p:fltVal val="0"/>
                                          </p:val>
                                        </p:tav>
                                        <p:tav tm="100000">
                                          <p:val>
                                            <p:fltVal val="1"/>
                                          </p:val>
                                        </p:tav>
                                      </p:tavLst>
                                    </p:anim>
                                    <p:anim calcmode="lin" valueType="num">
                                      <p:cBhvr>
                                        <p:cTn id="395" dur="332" tmFilter="0, 0; 0.125,0.2665; 0.25,0.4; 0.375,0.465; 0.5,0.5;  0.625,0.535; 0.75,0.6; 0.875,0.7335; 1,1">
                                          <p:stCondLst>
                                            <p:cond delay="1324"/>
                                          </p:stCondLst>
                                        </p:cTn>
                                        <p:tgtEl>
                                          <p:spTgt spid="4">
                                            <p:graphicEl>
                                              <a:dgm id="{D5CB30A9-BAA6-4579-ADD8-D842FBC761A6}"/>
                                            </p:graphicEl>
                                          </p:spTgt>
                                        </p:tgtEl>
                                        <p:attrNameLst>
                                          <p:attrName>ppt_y</p:attrName>
                                        </p:attrNameLst>
                                      </p:cBhvr>
                                      <p:tavLst>
                                        <p:tav tm="0" fmla="#ppt_y-sin(pi*$)/27">
                                          <p:val>
                                            <p:fltVal val="0"/>
                                          </p:val>
                                        </p:tav>
                                        <p:tav tm="100000">
                                          <p:val>
                                            <p:fltVal val="1"/>
                                          </p:val>
                                        </p:tav>
                                      </p:tavLst>
                                    </p:anim>
                                    <p:anim calcmode="lin" valueType="num">
                                      <p:cBhvr>
                                        <p:cTn id="396" dur="164" tmFilter="0, 0; 0.125,0.2665; 0.25,0.4; 0.375,0.465; 0.5,0.5;  0.625,0.535; 0.75,0.6; 0.875,0.7335; 1,1">
                                          <p:stCondLst>
                                            <p:cond delay="1656"/>
                                          </p:stCondLst>
                                        </p:cTn>
                                        <p:tgtEl>
                                          <p:spTgt spid="4">
                                            <p:graphicEl>
                                              <a:dgm id="{D5CB30A9-BAA6-4579-ADD8-D842FBC761A6}"/>
                                            </p:graphicEl>
                                          </p:spTgt>
                                        </p:tgtEl>
                                        <p:attrNameLst>
                                          <p:attrName>ppt_y</p:attrName>
                                        </p:attrNameLst>
                                      </p:cBhvr>
                                      <p:tavLst>
                                        <p:tav tm="0" fmla="#ppt_y-sin(pi*$)/81">
                                          <p:val>
                                            <p:fltVal val="0"/>
                                          </p:val>
                                        </p:tav>
                                        <p:tav tm="100000">
                                          <p:val>
                                            <p:fltVal val="1"/>
                                          </p:val>
                                        </p:tav>
                                      </p:tavLst>
                                    </p:anim>
                                    <p:animScale>
                                      <p:cBhvr>
                                        <p:cTn id="397" dur="26">
                                          <p:stCondLst>
                                            <p:cond delay="650"/>
                                          </p:stCondLst>
                                        </p:cTn>
                                        <p:tgtEl>
                                          <p:spTgt spid="4">
                                            <p:graphicEl>
                                              <a:dgm id="{D5CB30A9-BAA6-4579-ADD8-D842FBC761A6}"/>
                                            </p:graphicEl>
                                          </p:spTgt>
                                        </p:tgtEl>
                                      </p:cBhvr>
                                      <p:to x="100000" y="60000"/>
                                    </p:animScale>
                                    <p:animScale>
                                      <p:cBhvr>
                                        <p:cTn id="398" dur="166" decel="50000">
                                          <p:stCondLst>
                                            <p:cond delay="676"/>
                                          </p:stCondLst>
                                        </p:cTn>
                                        <p:tgtEl>
                                          <p:spTgt spid="4">
                                            <p:graphicEl>
                                              <a:dgm id="{D5CB30A9-BAA6-4579-ADD8-D842FBC761A6}"/>
                                            </p:graphicEl>
                                          </p:spTgt>
                                        </p:tgtEl>
                                      </p:cBhvr>
                                      <p:to x="100000" y="100000"/>
                                    </p:animScale>
                                    <p:animScale>
                                      <p:cBhvr>
                                        <p:cTn id="399" dur="26">
                                          <p:stCondLst>
                                            <p:cond delay="1312"/>
                                          </p:stCondLst>
                                        </p:cTn>
                                        <p:tgtEl>
                                          <p:spTgt spid="4">
                                            <p:graphicEl>
                                              <a:dgm id="{D5CB30A9-BAA6-4579-ADD8-D842FBC761A6}"/>
                                            </p:graphicEl>
                                          </p:spTgt>
                                        </p:tgtEl>
                                      </p:cBhvr>
                                      <p:to x="100000" y="80000"/>
                                    </p:animScale>
                                    <p:animScale>
                                      <p:cBhvr>
                                        <p:cTn id="400" dur="166" decel="50000">
                                          <p:stCondLst>
                                            <p:cond delay="1338"/>
                                          </p:stCondLst>
                                        </p:cTn>
                                        <p:tgtEl>
                                          <p:spTgt spid="4">
                                            <p:graphicEl>
                                              <a:dgm id="{D5CB30A9-BAA6-4579-ADD8-D842FBC761A6}"/>
                                            </p:graphicEl>
                                          </p:spTgt>
                                        </p:tgtEl>
                                      </p:cBhvr>
                                      <p:to x="100000" y="100000"/>
                                    </p:animScale>
                                    <p:animScale>
                                      <p:cBhvr>
                                        <p:cTn id="401" dur="26">
                                          <p:stCondLst>
                                            <p:cond delay="1642"/>
                                          </p:stCondLst>
                                        </p:cTn>
                                        <p:tgtEl>
                                          <p:spTgt spid="4">
                                            <p:graphicEl>
                                              <a:dgm id="{D5CB30A9-BAA6-4579-ADD8-D842FBC761A6}"/>
                                            </p:graphicEl>
                                          </p:spTgt>
                                        </p:tgtEl>
                                      </p:cBhvr>
                                      <p:to x="100000" y="90000"/>
                                    </p:animScale>
                                    <p:animScale>
                                      <p:cBhvr>
                                        <p:cTn id="402" dur="166" decel="50000">
                                          <p:stCondLst>
                                            <p:cond delay="1668"/>
                                          </p:stCondLst>
                                        </p:cTn>
                                        <p:tgtEl>
                                          <p:spTgt spid="4">
                                            <p:graphicEl>
                                              <a:dgm id="{D5CB30A9-BAA6-4579-ADD8-D842FBC761A6}"/>
                                            </p:graphicEl>
                                          </p:spTgt>
                                        </p:tgtEl>
                                      </p:cBhvr>
                                      <p:to x="100000" y="100000"/>
                                    </p:animScale>
                                    <p:animScale>
                                      <p:cBhvr>
                                        <p:cTn id="403" dur="26">
                                          <p:stCondLst>
                                            <p:cond delay="1808"/>
                                          </p:stCondLst>
                                        </p:cTn>
                                        <p:tgtEl>
                                          <p:spTgt spid="4">
                                            <p:graphicEl>
                                              <a:dgm id="{D5CB30A9-BAA6-4579-ADD8-D842FBC761A6}"/>
                                            </p:graphicEl>
                                          </p:spTgt>
                                        </p:tgtEl>
                                      </p:cBhvr>
                                      <p:to x="100000" y="95000"/>
                                    </p:animScale>
                                    <p:animScale>
                                      <p:cBhvr>
                                        <p:cTn id="404" dur="166" decel="50000">
                                          <p:stCondLst>
                                            <p:cond delay="1834"/>
                                          </p:stCondLst>
                                        </p:cTn>
                                        <p:tgtEl>
                                          <p:spTgt spid="4">
                                            <p:graphicEl>
                                              <a:dgm id="{D5CB30A9-BAA6-4579-ADD8-D842FBC761A6}"/>
                                            </p:graphicEl>
                                          </p:spTgt>
                                        </p:tgtEl>
                                      </p:cBhvr>
                                      <p:to x="100000" y="100000"/>
                                    </p:animScale>
                                  </p:childTnLst>
                                </p:cTn>
                              </p:par>
                              <p:par>
                                <p:cTn id="405" presetID="26" presetClass="entr" presetSubtype="0" fill="hold" grpId="0" nodeType="withEffect">
                                  <p:stCondLst>
                                    <p:cond delay="0"/>
                                  </p:stCondLst>
                                  <p:childTnLst>
                                    <p:set>
                                      <p:cBhvr>
                                        <p:cTn id="406" dur="1" fill="hold">
                                          <p:stCondLst>
                                            <p:cond delay="0"/>
                                          </p:stCondLst>
                                        </p:cTn>
                                        <p:tgtEl>
                                          <p:spTgt spid="4">
                                            <p:graphicEl>
                                              <a:dgm id="{83C5182A-4E42-45CF-8945-60D41DAB2521}"/>
                                            </p:graphicEl>
                                          </p:spTgt>
                                        </p:tgtEl>
                                        <p:attrNameLst>
                                          <p:attrName>style.visibility</p:attrName>
                                        </p:attrNameLst>
                                      </p:cBhvr>
                                      <p:to>
                                        <p:strVal val="visible"/>
                                      </p:to>
                                    </p:set>
                                    <p:animEffect transition="in" filter="wipe(down)">
                                      <p:cBhvr>
                                        <p:cTn id="407" dur="580">
                                          <p:stCondLst>
                                            <p:cond delay="0"/>
                                          </p:stCondLst>
                                        </p:cTn>
                                        <p:tgtEl>
                                          <p:spTgt spid="4">
                                            <p:graphicEl>
                                              <a:dgm id="{83C5182A-4E42-45CF-8945-60D41DAB2521}"/>
                                            </p:graphicEl>
                                          </p:spTgt>
                                        </p:tgtEl>
                                      </p:cBhvr>
                                    </p:animEffect>
                                    <p:anim calcmode="lin" valueType="num">
                                      <p:cBhvr>
                                        <p:cTn id="408" dur="1822" tmFilter="0,0; 0.14,0.36; 0.43,0.73; 0.71,0.91; 1.0,1.0">
                                          <p:stCondLst>
                                            <p:cond delay="0"/>
                                          </p:stCondLst>
                                        </p:cTn>
                                        <p:tgtEl>
                                          <p:spTgt spid="4">
                                            <p:graphicEl>
                                              <a:dgm id="{83C5182A-4E42-45CF-8945-60D41DAB2521}"/>
                                            </p:graphicEl>
                                          </p:spTgt>
                                        </p:tgtEl>
                                        <p:attrNameLst>
                                          <p:attrName>ppt_x</p:attrName>
                                        </p:attrNameLst>
                                      </p:cBhvr>
                                      <p:tavLst>
                                        <p:tav tm="0">
                                          <p:val>
                                            <p:strVal val="#ppt_x-0.25"/>
                                          </p:val>
                                        </p:tav>
                                        <p:tav tm="100000">
                                          <p:val>
                                            <p:strVal val="#ppt_x"/>
                                          </p:val>
                                        </p:tav>
                                      </p:tavLst>
                                    </p:anim>
                                    <p:anim calcmode="lin" valueType="num">
                                      <p:cBhvr>
                                        <p:cTn id="409" dur="664" tmFilter="0.0,0.0; 0.25,0.07; 0.50,0.2; 0.75,0.467; 1.0,1.0">
                                          <p:stCondLst>
                                            <p:cond delay="0"/>
                                          </p:stCondLst>
                                        </p:cTn>
                                        <p:tgtEl>
                                          <p:spTgt spid="4">
                                            <p:graphicEl>
                                              <a:dgm id="{83C5182A-4E42-45CF-8945-60D41DAB2521}"/>
                                            </p:graphicEl>
                                          </p:spTgt>
                                        </p:tgtEl>
                                        <p:attrNameLst>
                                          <p:attrName>ppt_y</p:attrName>
                                        </p:attrNameLst>
                                      </p:cBhvr>
                                      <p:tavLst>
                                        <p:tav tm="0" fmla="#ppt_y-sin(pi*$)/3">
                                          <p:val>
                                            <p:fltVal val="0.5"/>
                                          </p:val>
                                        </p:tav>
                                        <p:tav tm="100000">
                                          <p:val>
                                            <p:fltVal val="1"/>
                                          </p:val>
                                        </p:tav>
                                      </p:tavLst>
                                    </p:anim>
                                    <p:anim calcmode="lin" valueType="num">
                                      <p:cBhvr>
                                        <p:cTn id="410" dur="664" tmFilter="0, 0; 0.125,0.2665; 0.25,0.4; 0.375,0.465; 0.5,0.5;  0.625,0.535; 0.75,0.6; 0.875,0.7335; 1,1">
                                          <p:stCondLst>
                                            <p:cond delay="664"/>
                                          </p:stCondLst>
                                        </p:cTn>
                                        <p:tgtEl>
                                          <p:spTgt spid="4">
                                            <p:graphicEl>
                                              <a:dgm id="{83C5182A-4E42-45CF-8945-60D41DAB2521}"/>
                                            </p:graphicEl>
                                          </p:spTgt>
                                        </p:tgtEl>
                                        <p:attrNameLst>
                                          <p:attrName>ppt_y</p:attrName>
                                        </p:attrNameLst>
                                      </p:cBhvr>
                                      <p:tavLst>
                                        <p:tav tm="0" fmla="#ppt_y-sin(pi*$)/9">
                                          <p:val>
                                            <p:fltVal val="0"/>
                                          </p:val>
                                        </p:tav>
                                        <p:tav tm="100000">
                                          <p:val>
                                            <p:fltVal val="1"/>
                                          </p:val>
                                        </p:tav>
                                      </p:tavLst>
                                    </p:anim>
                                    <p:anim calcmode="lin" valueType="num">
                                      <p:cBhvr>
                                        <p:cTn id="411" dur="332" tmFilter="0, 0; 0.125,0.2665; 0.25,0.4; 0.375,0.465; 0.5,0.5;  0.625,0.535; 0.75,0.6; 0.875,0.7335; 1,1">
                                          <p:stCondLst>
                                            <p:cond delay="1324"/>
                                          </p:stCondLst>
                                        </p:cTn>
                                        <p:tgtEl>
                                          <p:spTgt spid="4">
                                            <p:graphicEl>
                                              <a:dgm id="{83C5182A-4E42-45CF-8945-60D41DAB2521}"/>
                                            </p:graphicEl>
                                          </p:spTgt>
                                        </p:tgtEl>
                                        <p:attrNameLst>
                                          <p:attrName>ppt_y</p:attrName>
                                        </p:attrNameLst>
                                      </p:cBhvr>
                                      <p:tavLst>
                                        <p:tav tm="0" fmla="#ppt_y-sin(pi*$)/27">
                                          <p:val>
                                            <p:fltVal val="0"/>
                                          </p:val>
                                        </p:tav>
                                        <p:tav tm="100000">
                                          <p:val>
                                            <p:fltVal val="1"/>
                                          </p:val>
                                        </p:tav>
                                      </p:tavLst>
                                    </p:anim>
                                    <p:anim calcmode="lin" valueType="num">
                                      <p:cBhvr>
                                        <p:cTn id="412" dur="164" tmFilter="0, 0; 0.125,0.2665; 0.25,0.4; 0.375,0.465; 0.5,0.5;  0.625,0.535; 0.75,0.6; 0.875,0.7335; 1,1">
                                          <p:stCondLst>
                                            <p:cond delay="1656"/>
                                          </p:stCondLst>
                                        </p:cTn>
                                        <p:tgtEl>
                                          <p:spTgt spid="4">
                                            <p:graphicEl>
                                              <a:dgm id="{83C5182A-4E42-45CF-8945-60D41DAB2521}"/>
                                            </p:graphicEl>
                                          </p:spTgt>
                                        </p:tgtEl>
                                        <p:attrNameLst>
                                          <p:attrName>ppt_y</p:attrName>
                                        </p:attrNameLst>
                                      </p:cBhvr>
                                      <p:tavLst>
                                        <p:tav tm="0" fmla="#ppt_y-sin(pi*$)/81">
                                          <p:val>
                                            <p:fltVal val="0"/>
                                          </p:val>
                                        </p:tav>
                                        <p:tav tm="100000">
                                          <p:val>
                                            <p:fltVal val="1"/>
                                          </p:val>
                                        </p:tav>
                                      </p:tavLst>
                                    </p:anim>
                                    <p:animScale>
                                      <p:cBhvr>
                                        <p:cTn id="413" dur="26">
                                          <p:stCondLst>
                                            <p:cond delay="650"/>
                                          </p:stCondLst>
                                        </p:cTn>
                                        <p:tgtEl>
                                          <p:spTgt spid="4">
                                            <p:graphicEl>
                                              <a:dgm id="{83C5182A-4E42-45CF-8945-60D41DAB2521}"/>
                                            </p:graphicEl>
                                          </p:spTgt>
                                        </p:tgtEl>
                                      </p:cBhvr>
                                      <p:to x="100000" y="60000"/>
                                    </p:animScale>
                                    <p:animScale>
                                      <p:cBhvr>
                                        <p:cTn id="414" dur="166" decel="50000">
                                          <p:stCondLst>
                                            <p:cond delay="676"/>
                                          </p:stCondLst>
                                        </p:cTn>
                                        <p:tgtEl>
                                          <p:spTgt spid="4">
                                            <p:graphicEl>
                                              <a:dgm id="{83C5182A-4E42-45CF-8945-60D41DAB2521}"/>
                                            </p:graphicEl>
                                          </p:spTgt>
                                        </p:tgtEl>
                                      </p:cBhvr>
                                      <p:to x="100000" y="100000"/>
                                    </p:animScale>
                                    <p:animScale>
                                      <p:cBhvr>
                                        <p:cTn id="415" dur="26">
                                          <p:stCondLst>
                                            <p:cond delay="1312"/>
                                          </p:stCondLst>
                                        </p:cTn>
                                        <p:tgtEl>
                                          <p:spTgt spid="4">
                                            <p:graphicEl>
                                              <a:dgm id="{83C5182A-4E42-45CF-8945-60D41DAB2521}"/>
                                            </p:graphicEl>
                                          </p:spTgt>
                                        </p:tgtEl>
                                      </p:cBhvr>
                                      <p:to x="100000" y="80000"/>
                                    </p:animScale>
                                    <p:animScale>
                                      <p:cBhvr>
                                        <p:cTn id="416" dur="166" decel="50000">
                                          <p:stCondLst>
                                            <p:cond delay="1338"/>
                                          </p:stCondLst>
                                        </p:cTn>
                                        <p:tgtEl>
                                          <p:spTgt spid="4">
                                            <p:graphicEl>
                                              <a:dgm id="{83C5182A-4E42-45CF-8945-60D41DAB2521}"/>
                                            </p:graphicEl>
                                          </p:spTgt>
                                        </p:tgtEl>
                                      </p:cBhvr>
                                      <p:to x="100000" y="100000"/>
                                    </p:animScale>
                                    <p:animScale>
                                      <p:cBhvr>
                                        <p:cTn id="417" dur="26">
                                          <p:stCondLst>
                                            <p:cond delay="1642"/>
                                          </p:stCondLst>
                                        </p:cTn>
                                        <p:tgtEl>
                                          <p:spTgt spid="4">
                                            <p:graphicEl>
                                              <a:dgm id="{83C5182A-4E42-45CF-8945-60D41DAB2521}"/>
                                            </p:graphicEl>
                                          </p:spTgt>
                                        </p:tgtEl>
                                      </p:cBhvr>
                                      <p:to x="100000" y="90000"/>
                                    </p:animScale>
                                    <p:animScale>
                                      <p:cBhvr>
                                        <p:cTn id="418" dur="166" decel="50000">
                                          <p:stCondLst>
                                            <p:cond delay="1668"/>
                                          </p:stCondLst>
                                        </p:cTn>
                                        <p:tgtEl>
                                          <p:spTgt spid="4">
                                            <p:graphicEl>
                                              <a:dgm id="{83C5182A-4E42-45CF-8945-60D41DAB2521}"/>
                                            </p:graphicEl>
                                          </p:spTgt>
                                        </p:tgtEl>
                                      </p:cBhvr>
                                      <p:to x="100000" y="100000"/>
                                    </p:animScale>
                                    <p:animScale>
                                      <p:cBhvr>
                                        <p:cTn id="419" dur="26">
                                          <p:stCondLst>
                                            <p:cond delay="1808"/>
                                          </p:stCondLst>
                                        </p:cTn>
                                        <p:tgtEl>
                                          <p:spTgt spid="4">
                                            <p:graphicEl>
                                              <a:dgm id="{83C5182A-4E42-45CF-8945-60D41DAB2521}"/>
                                            </p:graphicEl>
                                          </p:spTgt>
                                        </p:tgtEl>
                                      </p:cBhvr>
                                      <p:to x="100000" y="95000"/>
                                    </p:animScale>
                                    <p:animScale>
                                      <p:cBhvr>
                                        <p:cTn id="420" dur="166" decel="50000">
                                          <p:stCondLst>
                                            <p:cond delay="1834"/>
                                          </p:stCondLst>
                                        </p:cTn>
                                        <p:tgtEl>
                                          <p:spTgt spid="4">
                                            <p:graphicEl>
                                              <a:dgm id="{83C5182A-4E42-45CF-8945-60D41DAB2521}"/>
                                            </p:graphicEl>
                                          </p:spTgt>
                                        </p:tgtEl>
                                      </p:cBhvr>
                                      <p:to x="100000" y="100000"/>
                                    </p:animScale>
                                  </p:childTnLst>
                                </p:cTn>
                              </p:par>
                              <p:par>
                                <p:cTn id="421" presetID="26" presetClass="entr" presetSubtype="0" fill="hold" grpId="0" nodeType="withEffect">
                                  <p:stCondLst>
                                    <p:cond delay="0"/>
                                  </p:stCondLst>
                                  <p:childTnLst>
                                    <p:set>
                                      <p:cBhvr>
                                        <p:cTn id="422" dur="1" fill="hold">
                                          <p:stCondLst>
                                            <p:cond delay="0"/>
                                          </p:stCondLst>
                                        </p:cTn>
                                        <p:tgtEl>
                                          <p:spTgt spid="4">
                                            <p:graphicEl>
                                              <a:dgm id="{C52EE3D0-20E9-47AA-B50D-CD58091A72E0}"/>
                                            </p:graphicEl>
                                          </p:spTgt>
                                        </p:tgtEl>
                                        <p:attrNameLst>
                                          <p:attrName>style.visibility</p:attrName>
                                        </p:attrNameLst>
                                      </p:cBhvr>
                                      <p:to>
                                        <p:strVal val="visible"/>
                                      </p:to>
                                    </p:set>
                                    <p:animEffect transition="in" filter="wipe(down)">
                                      <p:cBhvr>
                                        <p:cTn id="423" dur="580">
                                          <p:stCondLst>
                                            <p:cond delay="0"/>
                                          </p:stCondLst>
                                        </p:cTn>
                                        <p:tgtEl>
                                          <p:spTgt spid="4">
                                            <p:graphicEl>
                                              <a:dgm id="{C52EE3D0-20E9-47AA-B50D-CD58091A72E0}"/>
                                            </p:graphicEl>
                                          </p:spTgt>
                                        </p:tgtEl>
                                      </p:cBhvr>
                                    </p:animEffect>
                                    <p:anim calcmode="lin" valueType="num">
                                      <p:cBhvr>
                                        <p:cTn id="424" dur="1822" tmFilter="0,0; 0.14,0.36; 0.43,0.73; 0.71,0.91; 1.0,1.0">
                                          <p:stCondLst>
                                            <p:cond delay="0"/>
                                          </p:stCondLst>
                                        </p:cTn>
                                        <p:tgtEl>
                                          <p:spTgt spid="4">
                                            <p:graphicEl>
                                              <a:dgm id="{C52EE3D0-20E9-47AA-B50D-CD58091A72E0}"/>
                                            </p:graphicEl>
                                          </p:spTgt>
                                        </p:tgtEl>
                                        <p:attrNameLst>
                                          <p:attrName>ppt_x</p:attrName>
                                        </p:attrNameLst>
                                      </p:cBhvr>
                                      <p:tavLst>
                                        <p:tav tm="0">
                                          <p:val>
                                            <p:strVal val="#ppt_x-0.25"/>
                                          </p:val>
                                        </p:tav>
                                        <p:tav tm="100000">
                                          <p:val>
                                            <p:strVal val="#ppt_x"/>
                                          </p:val>
                                        </p:tav>
                                      </p:tavLst>
                                    </p:anim>
                                    <p:anim calcmode="lin" valueType="num">
                                      <p:cBhvr>
                                        <p:cTn id="425" dur="664" tmFilter="0.0,0.0; 0.25,0.07; 0.50,0.2; 0.75,0.467; 1.0,1.0">
                                          <p:stCondLst>
                                            <p:cond delay="0"/>
                                          </p:stCondLst>
                                        </p:cTn>
                                        <p:tgtEl>
                                          <p:spTgt spid="4">
                                            <p:graphicEl>
                                              <a:dgm id="{C52EE3D0-20E9-47AA-B50D-CD58091A72E0}"/>
                                            </p:graphicEl>
                                          </p:spTgt>
                                        </p:tgtEl>
                                        <p:attrNameLst>
                                          <p:attrName>ppt_y</p:attrName>
                                        </p:attrNameLst>
                                      </p:cBhvr>
                                      <p:tavLst>
                                        <p:tav tm="0" fmla="#ppt_y-sin(pi*$)/3">
                                          <p:val>
                                            <p:fltVal val="0.5"/>
                                          </p:val>
                                        </p:tav>
                                        <p:tav tm="100000">
                                          <p:val>
                                            <p:fltVal val="1"/>
                                          </p:val>
                                        </p:tav>
                                      </p:tavLst>
                                    </p:anim>
                                    <p:anim calcmode="lin" valueType="num">
                                      <p:cBhvr>
                                        <p:cTn id="426" dur="664" tmFilter="0, 0; 0.125,0.2665; 0.25,0.4; 0.375,0.465; 0.5,0.5;  0.625,0.535; 0.75,0.6; 0.875,0.7335; 1,1">
                                          <p:stCondLst>
                                            <p:cond delay="664"/>
                                          </p:stCondLst>
                                        </p:cTn>
                                        <p:tgtEl>
                                          <p:spTgt spid="4">
                                            <p:graphicEl>
                                              <a:dgm id="{C52EE3D0-20E9-47AA-B50D-CD58091A72E0}"/>
                                            </p:graphicEl>
                                          </p:spTgt>
                                        </p:tgtEl>
                                        <p:attrNameLst>
                                          <p:attrName>ppt_y</p:attrName>
                                        </p:attrNameLst>
                                      </p:cBhvr>
                                      <p:tavLst>
                                        <p:tav tm="0" fmla="#ppt_y-sin(pi*$)/9">
                                          <p:val>
                                            <p:fltVal val="0"/>
                                          </p:val>
                                        </p:tav>
                                        <p:tav tm="100000">
                                          <p:val>
                                            <p:fltVal val="1"/>
                                          </p:val>
                                        </p:tav>
                                      </p:tavLst>
                                    </p:anim>
                                    <p:anim calcmode="lin" valueType="num">
                                      <p:cBhvr>
                                        <p:cTn id="427" dur="332" tmFilter="0, 0; 0.125,0.2665; 0.25,0.4; 0.375,0.465; 0.5,0.5;  0.625,0.535; 0.75,0.6; 0.875,0.7335; 1,1">
                                          <p:stCondLst>
                                            <p:cond delay="1324"/>
                                          </p:stCondLst>
                                        </p:cTn>
                                        <p:tgtEl>
                                          <p:spTgt spid="4">
                                            <p:graphicEl>
                                              <a:dgm id="{C52EE3D0-20E9-47AA-B50D-CD58091A72E0}"/>
                                            </p:graphicEl>
                                          </p:spTgt>
                                        </p:tgtEl>
                                        <p:attrNameLst>
                                          <p:attrName>ppt_y</p:attrName>
                                        </p:attrNameLst>
                                      </p:cBhvr>
                                      <p:tavLst>
                                        <p:tav tm="0" fmla="#ppt_y-sin(pi*$)/27">
                                          <p:val>
                                            <p:fltVal val="0"/>
                                          </p:val>
                                        </p:tav>
                                        <p:tav tm="100000">
                                          <p:val>
                                            <p:fltVal val="1"/>
                                          </p:val>
                                        </p:tav>
                                      </p:tavLst>
                                    </p:anim>
                                    <p:anim calcmode="lin" valueType="num">
                                      <p:cBhvr>
                                        <p:cTn id="428" dur="164" tmFilter="0, 0; 0.125,0.2665; 0.25,0.4; 0.375,0.465; 0.5,0.5;  0.625,0.535; 0.75,0.6; 0.875,0.7335; 1,1">
                                          <p:stCondLst>
                                            <p:cond delay="1656"/>
                                          </p:stCondLst>
                                        </p:cTn>
                                        <p:tgtEl>
                                          <p:spTgt spid="4">
                                            <p:graphicEl>
                                              <a:dgm id="{C52EE3D0-20E9-47AA-B50D-CD58091A72E0}"/>
                                            </p:graphicEl>
                                          </p:spTgt>
                                        </p:tgtEl>
                                        <p:attrNameLst>
                                          <p:attrName>ppt_y</p:attrName>
                                        </p:attrNameLst>
                                      </p:cBhvr>
                                      <p:tavLst>
                                        <p:tav tm="0" fmla="#ppt_y-sin(pi*$)/81">
                                          <p:val>
                                            <p:fltVal val="0"/>
                                          </p:val>
                                        </p:tav>
                                        <p:tav tm="100000">
                                          <p:val>
                                            <p:fltVal val="1"/>
                                          </p:val>
                                        </p:tav>
                                      </p:tavLst>
                                    </p:anim>
                                    <p:animScale>
                                      <p:cBhvr>
                                        <p:cTn id="429" dur="26">
                                          <p:stCondLst>
                                            <p:cond delay="650"/>
                                          </p:stCondLst>
                                        </p:cTn>
                                        <p:tgtEl>
                                          <p:spTgt spid="4">
                                            <p:graphicEl>
                                              <a:dgm id="{C52EE3D0-20E9-47AA-B50D-CD58091A72E0}"/>
                                            </p:graphicEl>
                                          </p:spTgt>
                                        </p:tgtEl>
                                      </p:cBhvr>
                                      <p:to x="100000" y="60000"/>
                                    </p:animScale>
                                    <p:animScale>
                                      <p:cBhvr>
                                        <p:cTn id="430" dur="166" decel="50000">
                                          <p:stCondLst>
                                            <p:cond delay="676"/>
                                          </p:stCondLst>
                                        </p:cTn>
                                        <p:tgtEl>
                                          <p:spTgt spid="4">
                                            <p:graphicEl>
                                              <a:dgm id="{C52EE3D0-20E9-47AA-B50D-CD58091A72E0}"/>
                                            </p:graphicEl>
                                          </p:spTgt>
                                        </p:tgtEl>
                                      </p:cBhvr>
                                      <p:to x="100000" y="100000"/>
                                    </p:animScale>
                                    <p:animScale>
                                      <p:cBhvr>
                                        <p:cTn id="431" dur="26">
                                          <p:stCondLst>
                                            <p:cond delay="1312"/>
                                          </p:stCondLst>
                                        </p:cTn>
                                        <p:tgtEl>
                                          <p:spTgt spid="4">
                                            <p:graphicEl>
                                              <a:dgm id="{C52EE3D0-20E9-47AA-B50D-CD58091A72E0}"/>
                                            </p:graphicEl>
                                          </p:spTgt>
                                        </p:tgtEl>
                                      </p:cBhvr>
                                      <p:to x="100000" y="80000"/>
                                    </p:animScale>
                                    <p:animScale>
                                      <p:cBhvr>
                                        <p:cTn id="432" dur="166" decel="50000">
                                          <p:stCondLst>
                                            <p:cond delay="1338"/>
                                          </p:stCondLst>
                                        </p:cTn>
                                        <p:tgtEl>
                                          <p:spTgt spid="4">
                                            <p:graphicEl>
                                              <a:dgm id="{C52EE3D0-20E9-47AA-B50D-CD58091A72E0}"/>
                                            </p:graphicEl>
                                          </p:spTgt>
                                        </p:tgtEl>
                                      </p:cBhvr>
                                      <p:to x="100000" y="100000"/>
                                    </p:animScale>
                                    <p:animScale>
                                      <p:cBhvr>
                                        <p:cTn id="433" dur="26">
                                          <p:stCondLst>
                                            <p:cond delay="1642"/>
                                          </p:stCondLst>
                                        </p:cTn>
                                        <p:tgtEl>
                                          <p:spTgt spid="4">
                                            <p:graphicEl>
                                              <a:dgm id="{C52EE3D0-20E9-47AA-B50D-CD58091A72E0}"/>
                                            </p:graphicEl>
                                          </p:spTgt>
                                        </p:tgtEl>
                                      </p:cBhvr>
                                      <p:to x="100000" y="90000"/>
                                    </p:animScale>
                                    <p:animScale>
                                      <p:cBhvr>
                                        <p:cTn id="434" dur="166" decel="50000">
                                          <p:stCondLst>
                                            <p:cond delay="1668"/>
                                          </p:stCondLst>
                                        </p:cTn>
                                        <p:tgtEl>
                                          <p:spTgt spid="4">
                                            <p:graphicEl>
                                              <a:dgm id="{C52EE3D0-20E9-47AA-B50D-CD58091A72E0}"/>
                                            </p:graphicEl>
                                          </p:spTgt>
                                        </p:tgtEl>
                                      </p:cBhvr>
                                      <p:to x="100000" y="100000"/>
                                    </p:animScale>
                                    <p:animScale>
                                      <p:cBhvr>
                                        <p:cTn id="435" dur="26">
                                          <p:stCondLst>
                                            <p:cond delay="1808"/>
                                          </p:stCondLst>
                                        </p:cTn>
                                        <p:tgtEl>
                                          <p:spTgt spid="4">
                                            <p:graphicEl>
                                              <a:dgm id="{C52EE3D0-20E9-47AA-B50D-CD58091A72E0}"/>
                                            </p:graphicEl>
                                          </p:spTgt>
                                        </p:tgtEl>
                                      </p:cBhvr>
                                      <p:to x="100000" y="95000"/>
                                    </p:animScale>
                                    <p:animScale>
                                      <p:cBhvr>
                                        <p:cTn id="436" dur="166" decel="50000">
                                          <p:stCondLst>
                                            <p:cond delay="1834"/>
                                          </p:stCondLst>
                                        </p:cTn>
                                        <p:tgtEl>
                                          <p:spTgt spid="4">
                                            <p:graphicEl>
                                              <a:dgm id="{C52EE3D0-20E9-47AA-B50D-CD58091A72E0}"/>
                                            </p:graphicEl>
                                          </p:spTgt>
                                        </p:tgtEl>
                                      </p:cBhvr>
                                      <p:to x="100000" y="100000"/>
                                    </p:animScale>
                                  </p:childTnLst>
                                </p:cTn>
                              </p:par>
                            </p:childTnLst>
                          </p:cTn>
                        </p:par>
                      </p:childTnLst>
                    </p:cTn>
                  </p:par>
                  <p:par>
                    <p:cTn id="437" fill="hold">
                      <p:stCondLst>
                        <p:cond delay="indefinite"/>
                      </p:stCondLst>
                      <p:childTnLst>
                        <p:par>
                          <p:cTn id="438" fill="hold">
                            <p:stCondLst>
                              <p:cond delay="0"/>
                            </p:stCondLst>
                            <p:childTnLst>
                              <p:par>
                                <p:cTn id="439" presetID="26" presetClass="entr" presetSubtype="0" fill="hold" grpId="0" nodeType="clickEffect">
                                  <p:stCondLst>
                                    <p:cond delay="0"/>
                                  </p:stCondLst>
                                  <p:childTnLst>
                                    <p:set>
                                      <p:cBhvr>
                                        <p:cTn id="440" dur="1" fill="hold">
                                          <p:stCondLst>
                                            <p:cond delay="0"/>
                                          </p:stCondLst>
                                        </p:cTn>
                                        <p:tgtEl>
                                          <p:spTgt spid="4">
                                            <p:graphicEl>
                                              <a:dgm id="{E3FD9A9E-1A7D-4944-806B-4206A76A2CA9}"/>
                                            </p:graphicEl>
                                          </p:spTgt>
                                        </p:tgtEl>
                                        <p:attrNameLst>
                                          <p:attrName>style.visibility</p:attrName>
                                        </p:attrNameLst>
                                      </p:cBhvr>
                                      <p:to>
                                        <p:strVal val="visible"/>
                                      </p:to>
                                    </p:set>
                                    <p:animEffect transition="in" filter="wipe(down)">
                                      <p:cBhvr>
                                        <p:cTn id="441" dur="580">
                                          <p:stCondLst>
                                            <p:cond delay="0"/>
                                          </p:stCondLst>
                                        </p:cTn>
                                        <p:tgtEl>
                                          <p:spTgt spid="4">
                                            <p:graphicEl>
                                              <a:dgm id="{E3FD9A9E-1A7D-4944-806B-4206A76A2CA9}"/>
                                            </p:graphicEl>
                                          </p:spTgt>
                                        </p:tgtEl>
                                      </p:cBhvr>
                                    </p:animEffect>
                                    <p:anim calcmode="lin" valueType="num">
                                      <p:cBhvr>
                                        <p:cTn id="442" dur="1822" tmFilter="0,0; 0.14,0.36; 0.43,0.73; 0.71,0.91; 1.0,1.0">
                                          <p:stCondLst>
                                            <p:cond delay="0"/>
                                          </p:stCondLst>
                                        </p:cTn>
                                        <p:tgtEl>
                                          <p:spTgt spid="4">
                                            <p:graphicEl>
                                              <a:dgm id="{E3FD9A9E-1A7D-4944-806B-4206A76A2CA9}"/>
                                            </p:graphicEl>
                                          </p:spTgt>
                                        </p:tgtEl>
                                        <p:attrNameLst>
                                          <p:attrName>ppt_x</p:attrName>
                                        </p:attrNameLst>
                                      </p:cBhvr>
                                      <p:tavLst>
                                        <p:tav tm="0">
                                          <p:val>
                                            <p:strVal val="#ppt_x-0.25"/>
                                          </p:val>
                                        </p:tav>
                                        <p:tav tm="100000">
                                          <p:val>
                                            <p:strVal val="#ppt_x"/>
                                          </p:val>
                                        </p:tav>
                                      </p:tavLst>
                                    </p:anim>
                                    <p:anim calcmode="lin" valueType="num">
                                      <p:cBhvr>
                                        <p:cTn id="443" dur="664" tmFilter="0.0,0.0; 0.25,0.07; 0.50,0.2; 0.75,0.467; 1.0,1.0">
                                          <p:stCondLst>
                                            <p:cond delay="0"/>
                                          </p:stCondLst>
                                        </p:cTn>
                                        <p:tgtEl>
                                          <p:spTgt spid="4">
                                            <p:graphicEl>
                                              <a:dgm id="{E3FD9A9E-1A7D-4944-806B-4206A76A2CA9}"/>
                                            </p:graphicEl>
                                          </p:spTgt>
                                        </p:tgtEl>
                                        <p:attrNameLst>
                                          <p:attrName>ppt_y</p:attrName>
                                        </p:attrNameLst>
                                      </p:cBhvr>
                                      <p:tavLst>
                                        <p:tav tm="0" fmla="#ppt_y-sin(pi*$)/3">
                                          <p:val>
                                            <p:fltVal val="0.5"/>
                                          </p:val>
                                        </p:tav>
                                        <p:tav tm="100000">
                                          <p:val>
                                            <p:fltVal val="1"/>
                                          </p:val>
                                        </p:tav>
                                      </p:tavLst>
                                    </p:anim>
                                    <p:anim calcmode="lin" valueType="num">
                                      <p:cBhvr>
                                        <p:cTn id="444" dur="664" tmFilter="0, 0; 0.125,0.2665; 0.25,0.4; 0.375,0.465; 0.5,0.5;  0.625,0.535; 0.75,0.6; 0.875,0.7335; 1,1">
                                          <p:stCondLst>
                                            <p:cond delay="664"/>
                                          </p:stCondLst>
                                        </p:cTn>
                                        <p:tgtEl>
                                          <p:spTgt spid="4">
                                            <p:graphicEl>
                                              <a:dgm id="{E3FD9A9E-1A7D-4944-806B-4206A76A2CA9}"/>
                                            </p:graphicEl>
                                          </p:spTgt>
                                        </p:tgtEl>
                                        <p:attrNameLst>
                                          <p:attrName>ppt_y</p:attrName>
                                        </p:attrNameLst>
                                      </p:cBhvr>
                                      <p:tavLst>
                                        <p:tav tm="0" fmla="#ppt_y-sin(pi*$)/9">
                                          <p:val>
                                            <p:fltVal val="0"/>
                                          </p:val>
                                        </p:tav>
                                        <p:tav tm="100000">
                                          <p:val>
                                            <p:fltVal val="1"/>
                                          </p:val>
                                        </p:tav>
                                      </p:tavLst>
                                    </p:anim>
                                    <p:anim calcmode="lin" valueType="num">
                                      <p:cBhvr>
                                        <p:cTn id="445" dur="332" tmFilter="0, 0; 0.125,0.2665; 0.25,0.4; 0.375,0.465; 0.5,0.5;  0.625,0.535; 0.75,0.6; 0.875,0.7335; 1,1">
                                          <p:stCondLst>
                                            <p:cond delay="1324"/>
                                          </p:stCondLst>
                                        </p:cTn>
                                        <p:tgtEl>
                                          <p:spTgt spid="4">
                                            <p:graphicEl>
                                              <a:dgm id="{E3FD9A9E-1A7D-4944-806B-4206A76A2CA9}"/>
                                            </p:graphicEl>
                                          </p:spTgt>
                                        </p:tgtEl>
                                        <p:attrNameLst>
                                          <p:attrName>ppt_y</p:attrName>
                                        </p:attrNameLst>
                                      </p:cBhvr>
                                      <p:tavLst>
                                        <p:tav tm="0" fmla="#ppt_y-sin(pi*$)/27">
                                          <p:val>
                                            <p:fltVal val="0"/>
                                          </p:val>
                                        </p:tav>
                                        <p:tav tm="100000">
                                          <p:val>
                                            <p:fltVal val="1"/>
                                          </p:val>
                                        </p:tav>
                                      </p:tavLst>
                                    </p:anim>
                                    <p:anim calcmode="lin" valueType="num">
                                      <p:cBhvr>
                                        <p:cTn id="446" dur="164" tmFilter="0, 0; 0.125,0.2665; 0.25,0.4; 0.375,0.465; 0.5,0.5;  0.625,0.535; 0.75,0.6; 0.875,0.7335; 1,1">
                                          <p:stCondLst>
                                            <p:cond delay="1656"/>
                                          </p:stCondLst>
                                        </p:cTn>
                                        <p:tgtEl>
                                          <p:spTgt spid="4">
                                            <p:graphicEl>
                                              <a:dgm id="{E3FD9A9E-1A7D-4944-806B-4206A76A2CA9}"/>
                                            </p:graphicEl>
                                          </p:spTgt>
                                        </p:tgtEl>
                                        <p:attrNameLst>
                                          <p:attrName>ppt_y</p:attrName>
                                        </p:attrNameLst>
                                      </p:cBhvr>
                                      <p:tavLst>
                                        <p:tav tm="0" fmla="#ppt_y-sin(pi*$)/81">
                                          <p:val>
                                            <p:fltVal val="0"/>
                                          </p:val>
                                        </p:tav>
                                        <p:tav tm="100000">
                                          <p:val>
                                            <p:fltVal val="1"/>
                                          </p:val>
                                        </p:tav>
                                      </p:tavLst>
                                    </p:anim>
                                    <p:animScale>
                                      <p:cBhvr>
                                        <p:cTn id="447" dur="26">
                                          <p:stCondLst>
                                            <p:cond delay="650"/>
                                          </p:stCondLst>
                                        </p:cTn>
                                        <p:tgtEl>
                                          <p:spTgt spid="4">
                                            <p:graphicEl>
                                              <a:dgm id="{E3FD9A9E-1A7D-4944-806B-4206A76A2CA9}"/>
                                            </p:graphicEl>
                                          </p:spTgt>
                                        </p:tgtEl>
                                      </p:cBhvr>
                                      <p:to x="100000" y="60000"/>
                                    </p:animScale>
                                    <p:animScale>
                                      <p:cBhvr>
                                        <p:cTn id="448" dur="166" decel="50000">
                                          <p:stCondLst>
                                            <p:cond delay="676"/>
                                          </p:stCondLst>
                                        </p:cTn>
                                        <p:tgtEl>
                                          <p:spTgt spid="4">
                                            <p:graphicEl>
                                              <a:dgm id="{E3FD9A9E-1A7D-4944-806B-4206A76A2CA9}"/>
                                            </p:graphicEl>
                                          </p:spTgt>
                                        </p:tgtEl>
                                      </p:cBhvr>
                                      <p:to x="100000" y="100000"/>
                                    </p:animScale>
                                    <p:animScale>
                                      <p:cBhvr>
                                        <p:cTn id="449" dur="26">
                                          <p:stCondLst>
                                            <p:cond delay="1312"/>
                                          </p:stCondLst>
                                        </p:cTn>
                                        <p:tgtEl>
                                          <p:spTgt spid="4">
                                            <p:graphicEl>
                                              <a:dgm id="{E3FD9A9E-1A7D-4944-806B-4206A76A2CA9}"/>
                                            </p:graphicEl>
                                          </p:spTgt>
                                        </p:tgtEl>
                                      </p:cBhvr>
                                      <p:to x="100000" y="80000"/>
                                    </p:animScale>
                                    <p:animScale>
                                      <p:cBhvr>
                                        <p:cTn id="450" dur="166" decel="50000">
                                          <p:stCondLst>
                                            <p:cond delay="1338"/>
                                          </p:stCondLst>
                                        </p:cTn>
                                        <p:tgtEl>
                                          <p:spTgt spid="4">
                                            <p:graphicEl>
                                              <a:dgm id="{E3FD9A9E-1A7D-4944-806B-4206A76A2CA9}"/>
                                            </p:graphicEl>
                                          </p:spTgt>
                                        </p:tgtEl>
                                      </p:cBhvr>
                                      <p:to x="100000" y="100000"/>
                                    </p:animScale>
                                    <p:animScale>
                                      <p:cBhvr>
                                        <p:cTn id="451" dur="26">
                                          <p:stCondLst>
                                            <p:cond delay="1642"/>
                                          </p:stCondLst>
                                        </p:cTn>
                                        <p:tgtEl>
                                          <p:spTgt spid="4">
                                            <p:graphicEl>
                                              <a:dgm id="{E3FD9A9E-1A7D-4944-806B-4206A76A2CA9}"/>
                                            </p:graphicEl>
                                          </p:spTgt>
                                        </p:tgtEl>
                                      </p:cBhvr>
                                      <p:to x="100000" y="90000"/>
                                    </p:animScale>
                                    <p:animScale>
                                      <p:cBhvr>
                                        <p:cTn id="452" dur="166" decel="50000">
                                          <p:stCondLst>
                                            <p:cond delay="1668"/>
                                          </p:stCondLst>
                                        </p:cTn>
                                        <p:tgtEl>
                                          <p:spTgt spid="4">
                                            <p:graphicEl>
                                              <a:dgm id="{E3FD9A9E-1A7D-4944-806B-4206A76A2CA9}"/>
                                            </p:graphicEl>
                                          </p:spTgt>
                                        </p:tgtEl>
                                      </p:cBhvr>
                                      <p:to x="100000" y="100000"/>
                                    </p:animScale>
                                    <p:animScale>
                                      <p:cBhvr>
                                        <p:cTn id="453" dur="26">
                                          <p:stCondLst>
                                            <p:cond delay="1808"/>
                                          </p:stCondLst>
                                        </p:cTn>
                                        <p:tgtEl>
                                          <p:spTgt spid="4">
                                            <p:graphicEl>
                                              <a:dgm id="{E3FD9A9E-1A7D-4944-806B-4206A76A2CA9}"/>
                                            </p:graphicEl>
                                          </p:spTgt>
                                        </p:tgtEl>
                                      </p:cBhvr>
                                      <p:to x="100000" y="95000"/>
                                    </p:animScale>
                                    <p:animScale>
                                      <p:cBhvr>
                                        <p:cTn id="454" dur="166" decel="50000">
                                          <p:stCondLst>
                                            <p:cond delay="1834"/>
                                          </p:stCondLst>
                                        </p:cTn>
                                        <p:tgtEl>
                                          <p:spTgt spid="4">
                                            <p:graphicEl>
                                              <a:dgm id="{E3FD9A9E-1A7D-4944-806B-4206A76A2CA9}"/>
                                            </p:graphicEl>
                                          </p:spTgt>
                                        </p:tgtEl>
                                      </p:cBhvr>
                                      <p:to x="100000" y="100000"/>
                                    </p:animScale>
                                  </p:childTnLst>
                                </p:cTn>
                              </p:par>
                              <p:par>
                                <p:cTn id="455" presetID="26" presetClass="entr" presetSubtype="0" fill="hold" grpId="0" nodeType="withEffect">
                                  <p:stCondLst>
                                    <p:cond delay="0"/>
                                  </p:stCondLst>
                                  <p:childTnLst>
                                    <p:set>
                                      <p:cBhvr>
                                        <p:cTn id="456" dur="1" fill="hold">
                                          <p:stCondLst>
                                            <p:cond delay="0"/>
                                          </p:stCondLst>
                                        </p:cTn>
                                        <p:tgtEl>
                                          <p:spTgt spid="4">
                                            <p:graphicEl>
                                              <a:dgm id="{19437A2C-318D-4FE4-8307-C586FF641E06}"/>
                                            </p:graphicEl>
                                          </p:spTgt>
                                        </p:tgtEl>
                                        <p:attrNameLst>
                                          <p:attrName>style.visibility</p:attrName>
                                        </p:attrNameLst>
                                      </p:cBhvr>
                                      <p:to>
                                        <p:strVal val="visible"/>
                                      </p:to>
                                    </p:set>
                                    <p:animEffect transition="in" filter="wipe(down)">
                                      <p:cBhvr>
                                        <p:cTn id="457" dur="580">
                                          <p:stCondLst>
                                            <p:cond delay="0"/>
                                          </p:stCondLst>
                                        </p:cTn>
                                        <p:tgtEl>
                                          <p:spTgt spid="4">
                                            <p:graphicEl>
                                              <a:dgm id="{19437A2C-318D-4FE4-8307-C586FF641E06}"/>
                                            </p:graphicEl>
                                          </p:spTgt>
                                        </p:tgtEl>
                                      </p:cBhvr>
                                    </p:animEffect>
                                    <p:anim calcmode="lin" valueType="num">
                                      <p:cBhvr>
                                        <p:cTn id="458" dur="1822" tmFilter="0,0; 0.14,0.36; 0.43,0.73; 0.71,0.91; 1.0,1.0">
                                          <p:stCondLst>
                                            <p:cond delay="0"/>
                                          </p:stCondLst>
                                        </p:cTn>
                                        <p:tgtEl>
                                          <p:spTgt spid="4">
                                            <p:graphicEl>
                                              <a:dgm id="{19437A2C-318D-4FE4-8307-C586FF641E06}"/>
                                            </p:graphicEl>
                                          </p:spTgt>
                                        </p:tgtEl>
                                        <p:attrNameLst>
                                          <p:attrName>ppt_x</p:attrName>
                                        </p:attrNameLst>
                                      </p:cBhvr>
                                      <p:tavLst>
                                        <p:tav tm="0">
                                          <p:val>
                                            <p:strVal val="#ppt_x-0.25"/>
                                          </p:val>
                                        </p:tav>
                                        <p:tav tm="100000">
                                          <p:val>
                                            <p:strVal val="#ppt_x"/>
                                          </p:val>
                                        </p:tav>
                                      </p:tavLst>
                                    </p:anim>
                                    <p:anim calcmode="lin" valueType="num">
                                      <p:cBhvr>
                                        <p:cTn id="459" dur="664" tmFilter="0.0,0.0; 0.25,0.07; 0.50,0.2; 0.75,0.467; 1.0,1.0">
                                          <p:stCondLst>
                                            <p:cond delay="0"/>
                                          </p:stCondLst>
                                        </p:cTn>
                                        <p:tgtEl>
                                          <p:spTgt spid="4">
                                            <p:graphicEl>
                                              <a:dgm id="{19437A2C-318D-4FE4-8307-C586FF641E06}"/>
                                            </p:graphicEl>
                                          </p:spTgt>
                                        </p:tgtEl>
                                        <p:attrNameLst>
                                          <p:attrName>ppt_y</p:attrName>
                                        </p:attrNameLst>
                                      </p:cBhvr>
                                      <p:tavLst>
                                        <p:tav tm="0" fmla="#ppt_y-sin(pi*$)/3">
                                          <p:val>
                                            <p:fltVal val="0.5"/>
                                          </p:val>
                                        </p:tav>
                                        <p:tav tm="100000">
                                          <p:val>
                                            <p:fltVal val="1"/>
                                          </p:val>
                                        </p:tav>
                                      </p:tavLst>
                                    </p:anim>
                                    <p:anim calcmode="lin" valueType="num">
                                      <p:cBhvr>
                                        <p:cTn id="460" dur="664" tmFilter="0, 0; 0.125,0.2665; 0.25,0.4; 0.375,0.465; 0.5,0.5;  0.625,0.535; 0.75,0.6; 0.875,0.7335; 1,1">
                                          <p:stCondLst>
                                            <p:cond delay="664"/>
                                          </p:stCondLst>
                                        </p:cTn>
                                        <p:tgtEl>
                                          <p:spTgt spid="4">
                                            <p:graphicEl>
                                              <a:dgm id="{19437A2C-318D-4FE4-8307-C586FF641E06}"/>
                                            </p:graphicEl>
                                          </p:spTgt>
                                        </p:tgtEl>
                                        <p:attrNameLst>
                                          <p:attrName>ppt_y</p:attrName>
                                        </p:attrNameLst>
                                      </p:cBhvr>
                                      <p:tavLst>
                                        <p:tav tm="0" fmla="#ppt_y-sin(pi*$)/9">
                                          <p:val>
                                            <p:fltVal val="0"/>
                                          </p:val>
                                        </p:tav>
                                        <p:tav tm="100000">
                                          <p:val>
                                            <p:fltVal val="1"/>
                                          </p:val>
                                        </p:tav>
                                      </p:tavLst>
                                    </p:anim>
                                    <p:anim calcmode="lin" valueType="num">
                                      <p:cBhvr>
                                        <p:cTn id="461" dur="332" tmFilter="0, 0; 0.125,0.2665; 0.25,0.4; 0.375,0.465; 0.5,0.5;  0.625,0.535; 0.75,0.6; 0.875,0.7335; 1,1">
                                          <p:stCondLst>
                                            <p:cond delay="1324"/>
                                          </p:stCondLst>
                                        </p:cTn>
                                        <p:tgtEl>
                                          <p:spTgt spid="4">
                                            <p:graphicEl>
                                              <a:dgm id="{19437A2C-318D-4FE4-8307-C586FF641E06}"/>
                                            </p:graphicEl>
                                          </p:spTgt>
                                        </p:tgtEl>
                                        <p:attrNameLst>
                                          <p:attrName>ppt_y</p:attrName>
                                        </p:attrNameLst>
                                      </p:cBhvr>
                                      <p:tavLst>
                                        <p:tav tm="0" fmla="#ppt_y-sin(pi*$)/27">
                                          <p:val>
                                            <p:fltVal val="0"/>
                                          </p:val>
                                        </p:tav>
                                        <p:tav tm="100000">
                                          <p:val>
                                            <p:fltVal val="1"/>
                                          </p:val>
                                        </p:tav>
                                      </p:tavLst>
                                    </p:anim>
                                    <p:anim calcmode="lin" valueType="num">
                                      <p:cBhvr>
                                        <p:cTn id="462" dur="164" tmFilter="0, 0; 0.125,0.2665; 0.25,0.4; 0.375,0.465; 0.5,0.5;  0.625,0.535; 0.75,0.6; 0.875,0.7335; 1,1">
                                          <p:stCondLst>
                                            <p:cond delay="1656"/>
                                          </p:stCondLst>
                                        </p:cTn>
                                        <p:tgtEl>
                                          <p:spTgt spid="4">
                                            <p:graphicEl>
                                              <a:dgm id="{19437A2C-318D-4FE4-8307-C586FF641E06}"/>
                                            </p:graphicEl>
                                          </p:spTgt>
                                        </p:tgtEl>
                                        <p:attrNameLst>
                                          <p:attrName>ppt_y</p:attrName>
                                        </p:attrNameLst>
                                      </p:cBhvr>
                                      <p:tavLst>
                                        <p:tav tm="0" fmla="#ppt_y-sin(pi*$)/81">
                                          <p:val>
                                            <p:fltVal val="0"/>
                                          </p:val>
                                        </p:tav>
                                        <p:tav tm="100000">
                                          <p:val>
                                            <p:fltVal val="1"/>
                                          </p:val>
                                        </p:tav>
                                      </p:tavLst>
                                    </p:anim>
                                    <p:animScale>
                                      <p:cBhvr>
                                        <p:cTn id="463" dur="26">
                                          <p:stCondLst>
                                            <p:cond delay="650"/>
                                          </p:stCondLst>
                                        </p:cTn>
                                        <p:tgtEl>
                                          <p:spTgt spid="4">
                                            <p:graphicEl>
                                              <a:dgm id="{19437A2C-318D-4FE4-8307-C586FF641E06}"/>
                                            </p:graphicEl>
                                          </p:spTgt>
                                        </p:tgtEl>
                                      </p:cBhvr>
                                      <p:to x="100000" y="60000"/>
                                    </p:animScale>
                                    <p:animScale>
                                      <p:cBhvr>
                                        <p:cTn id="464" dur="166" decel="50000">
                                          <p:stCondLst>
                                            <p:cond delay="676"/>
                                          </p:stCondLst>
                                        </p:cTn>
                                        <p:tgtEl>
                                          <p:spTgt spid="4">
                                            <p:graphicEl>
                                              <a:dgm id="{19437A2C-318D-4FE4-8307-C586FF641E06}"/>
                                            </p:graphicEl>
                                          </p:spTgt>
                                        </p:tgtEl>
                                      </p:cBhvr>
                                      <p:to x="100000" y="100000"/>
                                    </p:animScale>
                                    <p:animScale>
                                      <p:cBhvr>
                                        <p:cTn id="465" dur="26">
                                          <p:stCondLst>
                                            <p:cond delay="1312"/>
                                          </p:stCondLst>
                                        </p:cTn>
                                        <p:tgtEl>
                                          <p:spTgt spid="4">
                                            <p:graphicEl>
                                              <a:dgm id="{19437A2C-318D-4FE4-8307-C586FF641E06}"/>
                                            </p:graphicEl>
                                          </p:spTgt>
                                        </p:tgtEl>
                                      </p:cBhvr>
                                      <p:to x="100000" y="80000"/>
                                    </p:animScale>
                                    <p:animScale>
                                      <p:cBhvr>
                                        <p:cTn id="466" dur="166" decel="50000">
                                          <p:stCondLst>
                                            <p:cond delay="1338"/>
                                          </p:stCondLst>
                                        </p:cTn>
                                        <p:tgtEl>
                                          <p:spTgt spid="4">
                                            <p:graphicEl>
                                              <a:dgm id="{19437A2C-318D-4FE4-8307-C586FF641E06}"/>
                                            </p:graphicEl>
                                          </p:spTgt>
                                        </p:tgtEl>
                                      </p:cBhvr>
                                      <p:to x="100000" y="100000"/>
                                    </p:animScale>
                                    <p:animScale>
                                      <p:cBhvr>
                                        <p:cTn id="467" dur="26">
                                          <p:stCondLst>
                                            <p:cond delay="1642"/>
                                          </p:stCondLst>
                                        </p:cTn>
                                        <p:tgtEl>
                                          <p:spTgt spid="4">
                                            <p:graphicEl>
                                              <a:dgm id="{19437A2C-318D-4FE4-8307-C586FF641E06}"/>
                                            </p:graphicEl>
                                          </p:spTgt>
                                        </p:tgtEl>
                                      </p:cBhvr>
                                      <p:to x="100000" y="90000"/>
                                    </p:animScale>
                                    <p:animScale>
                                      <p:cBhvr>
                                        <p:cTn id="468" dur="166" decel="50000">
                                          <p:stCondLst>
                                            <p:cond delay="1668"/>
                                          </p:stCondLst>
                                        </p:cTn>
                                        <p:tgtEl>
                                          <p:spTgt spid="4">
                                            <p:graphicEl>
                                              <a:dgm id="{19437A2C-318D-4FE4-8307-C586FF641E06}"/>
                                            </p:graphicEl>
                                          </p:spTgt>
                                        </p:tgtEl>
                                      </p:cBhvr>
                                      <p:to x="100000" y="100000"/>
                                    </p:animScale>
                                    <p:animScale>
                                      <p:cBhvr>
                                        <p:cTn id="469" dur="26">
                                          <p:stCondLst>
                                            <p:cond delay="1808"/>
                                          </p:stCondLst>
                                        </p:cTn>
                                        <p:tgtEl>
                                          <p:spTgt spid="4">
                                            <p:graphicEl>
                                              <a:dgm id="{19437A2C-318D-4FE4-8307-C586FF641E06}"/>
                                            </p:graphicEl>
                                          </p:spTgt>
                                        </p:tgtEl>
                                      </p:cBhvr>
                                      <p:to x="100000" y="95000"/>
                                    </p:animScale>
                                    <p:animScale>
                                      <p:cBhvr>
                                        <p:cTn id="470" dur="166" decel="50000">
                                          <p:stCondLst>
                                            <p:cond delay="1834"/>
                                          </p:stCondLst>
                                        </p:cTn>
                                        <p:tgtEl>
                                          <p:spTgt spid="4">
                                            <p:graphicEl>
                                              <a:dgm id="{19437A2C-318D-4FE4-8307-C586FF641E06}"/>
                                            </p:graphicEl>
                                          </p:spTgt>
                                        </p:tgtEl>
                                      </p:cBhvr>
                                      <p:to x="100000" y="100000"/>
                                    </p:animScale>
                                  </p:childTnLst>
                                </p:cTn>
                              </p:par>
                              <p:par>
                                <p:cTn id="471" presetID="26" presetClass="entr" presetSubtype="0" fill="hold" grpId="0" nodeType="withEffect">
                                  <p:stCondLst>
                                    <p:cond delay="0"/>
                                  </p:stCondLst>
                                  <p:childTnLst>
                                    <p:set>
                                      <p:cBhvr>
                                        <p:cTn id="472" dur="1" fill="hold">
                                          <p:stCondLst>
                                            <p:cond delay="0"/>
                                          </p:stCondLst>
                                        </p:cTn>
                                        <p:tgtEl>
                                          <p:spTgt spid="4">
                                            <p:graphicEl>
                                              <a:dgm id="{004CE512-2640-4C2B-A086-1DB586539524}"/>
                                            </p:graphicEl>
                                          </p:spTgt>
                                        </p:tgtEl>
                                        <p:attrNameLst>
                                          <p:attrName>style.visibility</p:attrName>
                                        </p:attrNameLst>
                                      </p:cBhvr>
                                      <p:to>
                                        <p:strVal val="visible"/>
                                      </p:to>
                                    </p:set>
                                    <p:animEffect transition="in" filter="wipe(down)">
                                      <p:cBhvr>
                                        <p:cTn id="473" dur="580">
                                          <p:stCondLst>
                                            <p:cond delay="0"/>
                                          </p:stCondLst>
                                        </p:cTn>
                                        <p:tgtEl>
                                          <p:spTgt spid="4">
                                            <p:graphicEl>
                                              <a:dgm id="{004CE512-2640-4C2B-A086-1DB586539524}"/>
                                            </p:graphicEl>
                                          </p:spTgt>
                                        </p:tgtEl>
                                      </p:cBhvr>
                                    </p:animEffect>
                                    <p:anim calcmode="lin" valueType="num">
                                      <p:cBhvr>
                                        <p:cTn id="474" dur="1822" tmFilter="0,0; 0.14,0.36; 0.43,0.73; 0.71,0.91; 1.0,1.0">
                                          <p:stCondLst>
                                            <p:cond delay="0"/>
                                          </p:stCondLst>
                                        </p:cTn>
                                        <p:tgtEl>
                                          <p:spTgt spid="4">
                                            <p:graphicEl>
                                              <a:dgm id="{004CE512-2640-4C2B-A086-1DB586539524}"/>
                                            </p:graphicEl>
                                          </p:spTgt>
                                        </p:tgtEl>
                                        <p:attrNameLst>
                                          <p:attrName>ppt_x</p:attrName>
                                        </p:attrNameLst>
                                      </p:cBhvr>
                                      <p:tavLst>
                                        <p:tav tm="0">
                                          <p:val>
                                            <p:strVal val="#ppt_x-0.25"/>
                                          </p:val>
                                        </p:tav>
                                        <p:tav tm="100000">
                                          <p:val>
                                            <p:strVal val="#ppt_x"/>
                                          </p:val>
                                        </p:tav>
                                      </p:tavLst>
                                    </p:anim>
                                    <p:anim calcmode="lin" valueType="num">
                                      <p:cBhvr>
                                        <p:cTn id="475" dur="664" tmFilter="0.0,0.0; 0.25,0.07; 0.50,0.2; 0.75,0.467; 1.0,1.0">
                                          <p:stCondLst>
                                            <p:cond delay="0"/>
                                          </p:stCondLst>
                                        </p:cTn>
                                        <p:tgtEl>
                                          <p:spTgt spid="4">
                                            <p:graphicEl>
                                              <a:dgm id="{004CE512-2640-4C2B-A086-1DB586539524}"/>
                                            </p:graphicEl>
                                          </p:spTgt>
                                        </p:tgtEl>
                                        <p:attrNameLst>
                                          <p:attrName>ppt_y</p:attrName>
                                        </p:attrNameLst>
                                      </p:cBhvr>
                                      <p:tavLst>
                                        <p:tav tm="0" fmla="#ppt_y-sin(pi*$)/3">
                                          <p:val>
                                            <p:fltVal val="0.5"/>
                                          </p:val>
                                        </p:tav>
                                        <p:tav tm="100000">
                                          <p:val>
                                            <p:fltVal val="1"/>
                                          </p:val>
                                        </p:tav>
                                      </p:tavLst>
                                    </p:anim>
                                    <p:anim calcmode="lin" valueType="num">
                                      <p:cBhvr>
                                        <p:cTn id="476" dur="664" tmFilter="0, 0; 0.125,0.2665; 0.25,0.4; 0.375,0.465; 0.5,0.5;  0.625,0.535; 0.75,0.6; 0.875,0.7335; 1,1">
                                          <p:stCondLst>
                                            <p:cond delay="664"/>
                                          </p:stCondLst>
                                        </p:cTn>
                                        <p:tgtEl>
                                          <p:spTgt spid="4">
                                            <p:graphicEl>
                                              <a:dgm id="{004CE512-2640-4C2B-A086-1DB586539524}"/>
                                            </p:graphicEl>
                                          </p:spTgt>
                                        </p:tgtEl>
                                        <p:attrNameLst>
                                          <p:attrName>ppt_y</p:attrName>
                                        </p:attrNameLst>
                                      </p:cBhvr>
                                      <p:tavLst>
                                        <p:tav tm="0" fmla="#ppt_y-sin(pi*$)/9">
                                          <p:val>
                                            <p:fltVal val="0"/>
                                          </p:val>
                                        </p:tav>
                                        <p:tav tm="100000">
                                          <p:val>
                                            <p:fltVal val="1"/>
                                          </p:val>
                                        </p:tav>
                                      </p:tavLst>
                                    </p:anim>
                                    <p:anim calcmode="lin" valueType="num">
                                      <p:cBhvr>
                                        <p:cTn id="477" dur="332" tmFilter="0, 0; 0.125,0.2665; 0.25,0.4; 0.375,0.465; 0.5,0.5;  0.625,0.535; 0.75,0.6; 0.875,0.7335; 1,1">
                                          <p:stCondLst>
                                            <p:cond delay="1324"/>
                                          </p:stCondLst>
                                        </p:cTn>
                                        <p:tgtEl>
                                          <p:spTgt spid="4">
                                            <p:graphicEl>
                                              <a:dgm id="{004CE512-2640-4C2B-A086-1DB586539524}"/>
                                            </p:graphicEl>
                                          </p:spTgt>
                                        </p:tgtEl>
                                        <p:attrNameLst>
                                          <p:attrName>ppt_y</p:attrName>
                                        </p:attrNameLst>
                                      </p:cBhvr>
                                      <p:tavLst>
                                        <p:tav tm="0" fmla="#ppt_y-sin(pi*$)/27">
                                          <p:val>
                                            <p:fltVal val="0"/>
                                          </p:val>
                                        </p:tav>
                                        <p:tav tm="100000">
                                          <p:val>
                                            <p:fltVal val="1"/>
                                          </p:val>
                                        </p:tav>
                                      </p:tavLst>
                                    </p:anim>
                                    <p:anim calcmode="lin" valueType="num">
                                      <p:cBhvr>
                                        <p:cTn id="478" dur="164" tmFilter="0, 0; 0.125,0.2665; 0.25,0.4; 0.375,0.465; 0.5,0.5;  0.625,0.535; 0.75,0.6; 0.875,0.7335; 1,1">
                                          <p:stCondLst>
                                            <p:cond delay="1656"/>
                                          </p:stCondLst>
                                        </p:cTn>
                                        <p:tgtEl>
                                          <p:spTgt spid="4">
                                            <p:graphicEl>
                                              <a:dgm id="{004CE512-2640-4C2B-A086-1DB586539524}"/>
                                            </p:graphicEl>
                                          </p:spTgt>
                                        </p:tgtEl>
                                        <p:attrNameLst>
                                          <p:attrName>ppt_y</p:attrName>
                                        </p:attrNameLst>
                                      </p:cBhvr>
                                      <p:tavLst>
                                        <p:tav tm="0" fmla="#ppt_y-sin(pi*$)/81">
                                          <p:val>
                                            <p:fltVal val="0"/>
                                          </p:val>
                                        </p:tav>
                                        <p:tav tm="100000">
                                          <p:val>
                                            <p:fltVal val="1"/>
                                          </p:val>
                                        </p:tav>
                                      </p:tavLst>
                                    </p:anim>
                                    <p:animScale>
                                      <p:cBhvr>
                                        <p:cTn id="479" dur="26">
                                          <p:stCondLst>
                                            <p:cond delay="650"/>
                                          </p:stCondLst>
                                        </p:cTn>
                                        <p:tgtEl>
                                          <p:spTgt spid="4">
                                            <p:graphicEl>
                                              <a:dgm id="{004CE512-2640-4C2B-A086-1DB586539524}"/>
                                            </p:graphicEl>
                                          </p:spTgt>
                                        </p:tgtEl>
                                      </p:cBhvr>
                                      <p:to x="100000" y="60000"/>
                                    </p:animScale>
                                    <p:animScale>
                                      <p:cBhvr>
                                        <p:cTn id="480" dur="166" decel="50000">
                                          <p:stCondLst>
                                            <p:cond delay="676"/>
                                          </p:stCondLst>
                                        </p:cTn>
                                        <p:tgtEl>
                                          <p:spTgt spid="4">
                                            <p:graphicEl>
                                              <a:dgm id="{004CE512-2640-4C2B-A086-1DB586539524}"/>
                                            </p:graphicEl>
                                          </p:spTgt>
                                        </p:tgtEl>
                                      </p:cBhvr>
                                      <p:to x="100000" y="100000"/>
                                    </p:animScale>
                                    <p:animScale>
                                      <p:cBhvr>
                                        <p:cTn id="481" dur="26">
                                          <p:stCondLst>
                                            <p:cond delay="1312"/>
                                          </p:stCondLst>
                                        </p:cTn>
                                        <p:tgtEl>
                                          <p:spTgt spid="4">
                                            <p:graphicEl>
                                              <a:dgm id="{004CE512-2640-4C2B-A086-1DB586539524}"/>
                                            </p:graphicEl>
                                          </p:spTgt>
                                        </p:tgtEl>
                                      </p:cBhvr>
                                      <p:to x="100000" y="80000"/>
                                    </p:animScale>
                                    <p:animScale>
                                      <p:cBhvr>
                                        <p:cTn id="482" dur="166" decel="50000">
                                          <p:stCondLst>
                                            <p:cond delay="1338"/>
                                          </p:stCondLst>
                                        </p:cTn>
                                        <p:tgtEl>
                                          <p:spTgt spid="4">
                                            <p:graphicEl>
                                              <a:dgm id="{004CE512-2640-4C2B-A086-1DB586539524}"/>
                                            </p:graphicEl>
                                          </p:spTgt>
                                        </p:tgtEl>
                                      </p:cBhvr>
                                      <p:to x="100000" y="100000"/>
                                    </p:animScale>
                                    <p:animScale>
                                      <p:cBhvr>
                                        <p:cTn id="483" dur="26">
                                          <p:stCondLst>
                                            <p:cond delay="1642"/>
                                          </p:stCondLst>
                                        </p:cTn>
                                        <p:tgtEl>
                                          <p:spTgt spid="4">
                                            <p:graphicEl>
                                              <a:dgm id="{004CE512-2640-4C2B-A086-1DB586539524}"/>
                                            </p:graphicEl>
                                          </p:spTgt>
                                        </p:tgtEl>
                                      </p:cBhvr>
                                      <p:to x="100000" y="90000"/>
                                    </p:animScale>
                                    <p:animScale>
                                      <p:cBhvr>
                                        <p:cTn id="484" dur="166" decel="50000">
                                          <p:stCondLst>
                                            <p:cond delay="1668"/>
                                          </p:stCondLst>
                                        </p:cTn>
                                        <p:tgtEl>
                                          <p:spTgt spid="4">
                                            <p:graphicEl>
                                              <a:dgm id="{004CE512-2640-4C2B-A086-1DB586539524}"/>
                                            </p:graphicEl>
                                          </p:spTgt>
                                        </p:tgtEl>
                                      </p:cBhvr>
                                      <p:to x="100000" y="100000"/>
                                    </p:animScale>
                                    <p:animScale>
                                      <p:cBhvr>
                                        <p:cTn id="485" dur="26">
                                          <p:stCondLst>
                                            <p:cond delay="1808"/>
                                          </p:stCondLst>
                                        </p:cTn>
                                        <p:tgtEl>
                                          <p:spTgt spid="4">
                                            <p:graphicEl>
                                              <a:dgm id="{004CE512-2640-4C2B-A086-1DB586539524}"/>
                                            </p:graphicEl>
                                          </p:spTgt>
                                        </p:tgtEl>
                                      </p:cBhvr>
                                      <p:to x="100000" y="95000"/>
                                    </p:animScale>
                                    <p:animScale>
                                      <p:cBhvr>
                                        <p:cTn id="486" dur="166" decel="50000">
                                          <p:stCondLst>
                                            <p:cond delay="1834"/>
                                          </p:stCondLst>
                                        </p:cTn>
                                        <p:tgtEl>
                                          <p:spTgt spid="4">
                                            <p:graphicEl>
                                              <a:dgm id="{004CE512-2640-4C2B-A086-1DB586539524}"/>
                                            </p:graphicEl>
                                          </p:spTgt>
                                        </p:tgtEl>
                                      </p:cBhvr>
                                      <p:to x="100000" y="100000"/>
                                    </p:animScale>
                                  </p:childTnLst>
                                </p:cTn>
                              </p:par>
                            </p:childTnLst>
                          </p:cTn>
                        </p:par>
                      </p:childTnLst>
                    </p:cTn>
                  </p:par>
                  <p:par>
                    <p:cTn id="487" fill="hold">
                      <p:stCondLst>
                        <p:cond delay="indefinite"/>
                      </p:stCondLst>
                      <p:childTnLst>
                        <p:par>
                          <p:cTn id="488" fill="hold">
                            <p:stCondLst>
                              <p:cond delay="0"/>
                            </p:stCondLst>
                            <p:childTnLst>
                              <p:par>
                                <p:cTn id="489" presetID="26" presetClass="entr" presetSubtype="0" fill="hold" grpId="0" nodeType="clickEffect">
                                  <p:stCondLst>
                                    <p:cond delay="0"/>
                                  </p:stCondLst>
                                  <p:childTnLst>
                                    <p:set>
                                      <p:cBhvr>
                                        <p:cTn id="490" dur="1" fill="hold">
                                          <p:stCondLst>
                                            <p:cond delay="0"/>
                                          </p:stCondLst>
                                        </p:cTn>
                                        <p:tgtEl>
                                          <p:spTgt spid="4">
                                            <p:graphicEl>
                                              <a:dgm id="{0C566571-943F-454F-9409-763A8F0067E1}"/>
                                            </p:graphicEl>
                                          </p:spTgt>
                                        </p:tgtEl>
                                        <p:attrNameLst>
                                          <p:attrName>style.visibility</p:attrName>
                                        </p:attrNameLst>
                                      </p:cBhvr>
                                      <p:to>
                                        <p:strVal val="visible"/>
                                      </p:to>
                                    </p:set>
                                    <p:animEffect transition="in" filter="wipe(down)">
                                      <p:cBhvr>
                                        <p:cTn id="491" dur="580">
                                          <p:stCondLst>
                                            <p:cond delay="0"/>
                                          </p:stCondLst>
                                        </p:cTn>
                                        <p:tgtEl>
                                          <p:spTgt spid="4">
                                            <p:graphicEl>
                                              <a:dgm id="{0C566571-943F-454F-9409-763A8F0067E1}"/>
                                            </p:graphicEl>
                                          </p:spTgt>
                                        </p:tgtEl>
                                      </p:cBhvr>
                                    </p:animEffect>
                                    <p:anim calcmode="lin" valueType="num">
                                      <p:cBhvr>
                                        <p:cTn id="492" dur="1822" tmFilter="0,0; 0.14,0.36; 0.43,0.73; 0.71,0.91; 1.0,1.0">
                                          <p:stCondLst>
                                            <p:cond delay="0"/>
                                          </p:stCondLst>
                                        </p:cTn>
                                        <p:tgtEl>
                                          <p:spTgt spid="4">
                                            <p:graphicEl>
                                              <a:dgm id="{0C566571-943F-454F-9409-763A8F0067E1}"/>
                                            </p:graphicEl>
                                          </p:spTgt>
                                        </p:tgtEl>
                                        <p:attrNameLst>
                                          <p:attrName>ppt_x</p:attrName>
                                        </p:attrNameLst>
                                      </p:cBhvr>
                                      <p:tavLst>
                                        <p:tav tm="0">
                                          <p:val>
                                            <p:strVal val="#ppt_x-0.25"/>
                                          </p:val>
                                        </p:tav>
                                        <p:tav tm="100000">
                                          <p:val>
                                            <p:strVal val="#ppt_x"/>
                                          </p:val>
                                        </p:tav>
                                      </p:tavLst>
                                    </p:anim>
                                    <p:anim calcmode="lin" valueType="num">
                                      <p:cBhvr>
                                        <p:cTn id="493" dur="664" tmFilter="0.0,0.0; 0.25,0.07; 0.50,0.2; 0.75,0.467; 1.0,1.0">
                                          <p:stCondLst>
                                            <p:cond delay="0"/>
                                          </p:stCondLst>
                                        </p:cTn>
                                        <p:tgtEl>
                                          <p:spTgt spid="4">
                                            <p:graphicEl>
                                              <a:dgm id="{0C566571-943F-454F-9409-763A8F0067E1}"/>
                                            </p:graphicEl>
                                          </p:spTgt>
                                        </p:tgtEl>
                                        <p:attrNameLst>
                                          <p:attrName>ppt_y</p:attrName>
                                        </p:attrNameLst>
                                      </p:cBhvr>
                                      <p:tavLst>
                                        <p:tav tm="0" fmla="#ppt_y-sin(pi*$)/3">
                                          <p:val>
                                            <p:fltVal val="0.5"/>
                                          </p:val>
                                        </p:tav>
                                        <p:tav tm="100000">
                                          <p:val>
                                            <p:fltVal val="1"/>
                                          </p:val>
                                        </p:tav>
                                      </p:tavLst>
                                    </p:anim>
                                    <p:anim calcmode="lin" valueType="num">
                                      <p:cBhvr>
                                        <p:cTn id="494" dur="664" tmFilter="0, 0; 0.125,0.2665; 0.25,0.4; 0.375,0.465; 0.5,0.5;  0.625,0.535; 0.75,0.6; 0.875,0.7335; 1,1">
                                          <p:stCondLst>
                                            <p:cond delay="664"/>
                                          </p:stCondLst>
                                        </p:cTn>
                                        <p:tgtEl>
                                          <p:spTgt spid="4">
                                            <p:graphicEl>
                                              <a:dgm id="{0C566571-943F-454F-9409-763A8F0067E1}"/>
                                            </p:graphicEl>
                                          </p:spTgt>
                                        </p:tgtEl>
                                        <p:attrNameLst>
                                          <p:attrName>ppt_y</p:attrName>
                                        </p:attrNameLst>
                                      </p:cBhvr>
                                      <p:tavLst>
                                        <p:tav tm="0" fmla="#ppt_y-sin(pi*$)/9">
                                          <p:val>
                                            <p:fltVal val="0"/>
                                          </p:val>
                                        </p:tav>
                                        <p:tav tm="100000">
                                          <p:val>
                                            <p:fltVal val="1"/>
                                          </p:val>
                                        </p:tav>
                                      </p:tavLst>
                                    </p:anim>
                                    <p:anim calcmode="lin" valueType="num">
                                      <p:cBhvr>
                                        <p:cTn id="495" dur="332" tmFilter="0, 0; 0.125,0.2665; 0.25,0.4; 0.375,0.465; 0.5,0.5;  0.625,0.535; 0.75,0.6; 0.875,0.7335; 1,1">
                                          <p:stCondLst>
                                            <p:cond delay="1324"/>
                                          </p:stCondLst>
                                        </p:cTn>
                                        <p:tgtEl>
                                          <p:spTgt spid="4">
                                            <p:graphicEl>
                                              <a:dgm id="{0C566571-943F-454F-9409-763A8F0067E1}"/>
                                            </p:graphicEl>
                                          </p:spTgt>
                                        </p:tgtEl>
                                        <p:attrNameLst>
                                          <p:attrName>ppt_y</p:attrName>
                                        </p:attrNameLst>
                                      </p:cBhvr>
                                      <p:tavLst>
                                        <p:tav tm="0" fmla="#ppt_y-sin(pi*$)/27">
                                          <p:val>
                                            <p:fltVal val="0"/>
                                          </p:val>
                                        </p:tav>
                                        <p:tav tm="100000">
                                          <p:val>
                                            <p:fltVal val="1"/>
                                          </p:val>
                                        </p:tav>
                                      </p:tavLst>
                                    </p:anim>
                                    <p:anim calcmode="lin" valueType="num">
                                      <p:cBhvr>
                                        <p:cTn id="496" dur="164" tmFilter="0, 0; 0.125,0.2665; 0.25,0.4; 0.375,0.465; 0.5,0.5;  0.625,0.535; 0.75,0.6; 0.875,0.7335; 1,1">
                                          <p:stCondLst>
                                            <p:cond delay="1656"/>
                                          </p:stCondLst>
                                        </p:cTn>
                                        <p:tgtEl>
                                          <p:spTgt spid="4">
                                            <p:graphicEl>
                                              <a:dgm id="{0C566571-943F-454F-9409-763A8F0067E1}"/>
                                            </p:graphicEl>
                                          </p:spTgt>
                                        </p:tgtEl>
                                        <p:attrNameLst>
                                          <p:attrName>ppt_y</p:attrName>
                                        </p:attrNameLst>
                                      </p:cBhvr>
                                      <p:tavLst>
                                        <p:tav tm="0" fmla="#ppt_y-sin(pi*$)/81">
                                          <p:val>
                                            <p:fltVal val="0"/>
                                          </p:val>
                                        </p:tav>
                                        <p:tav tm="100000">
                                          <p:val>
                                            <p:fltVal val="1"/>
                                          </p:val>
                                        </p:tav>
                                      </p:tavLst>
                                    </p:anim>
                                    <p:animScale>
                                      <p:cBhvr>
                                        <p:cTn id="497" dur="26">
                                          <p:stCondLst>
                                            <p:cond delay="650"/>
                                          </p:stCondLst>
                                        </p:cTn>
                                        <p:tgtEl>
                                          <p:spTgt spid="4">
                                            <p:graphicEl>
                                              <a:dgm id="{0C566571-943F-454F-9409-763A8F0067E1}"/>
                                            </p:graphicEl>
                                          </p:spTgt>
                                        </p:tgtEl>
                                      </p:cBhvr>
                                      <p:to x="100000" y="60000"/>
                                    </p:animScale>
                                    <p:animScale>
                                      <p:cBhvr>
                                        <p:cTn id="498" dur="166" decel="50000">
                                          <p:stCondLst>
                                            <p:cond delay="676"/>
                                          </p:stCondLst>
                                        </p:cTn>
                                        <p:tgtEl>
                                          <p:spTgt spid="4">
                                            <p:graphicEl>
                                              <a:dgm id="{0C566571-943F-454F-9409-763A8F0067E1}"/>
                                            </p:graphicEl>
                                          </p:spTgt>
                                        </p:tgtEl>
                                      </p:cBhvr>
                                      <p:to x="100000" y="100000"/>
                                    </p:animScale>
                                    <p:animScale>
                                      <p:cBhvr>
                                        <p:cTn id="499" dur="26">
                                          <p:stCondLst>
                                            <p:cond delay="1312"/>
                                          </p:stCondLst>
                                        </p:cTn>
                                        <p:tgtEl>
                                          <p:spTgt spid="4">
                                            <p:graphicEl>
                                              <a:dgm id="{0C566571-943F-454F-9409-763A8F0067E1}"/>
                                            </p:graphicEl>
                                          </p:spTgt>
                                        </p:tgtEl>
                                      </p:cBhvr>
                                      <p:to x="100000" y="80000"/>
                                    </p:animScale>
                                    <p:animScale>
                                      <p:cBhvr>
                                        <p:cTn id="500" dur="166" decel="50000">
                                          <p:stCondLst>
                                            <p:cond delay="1338"/>
                                          </p:stCondLst>
                                        </p:cTn>
                                        <p:tgtEl>
                                          <p:spTgt spid="4">
                                            <p:graphicEl>
                                              <a:dgm id="{0C566571-943F-454F-9409-763A8F0067E1}"/>
                                            </p:graphicEl>
                                          </p:spTgt>
                                        </p:tgtEl>
                                      </p:cBhvr>
                                      <p:to x="100000" y="100000"/>
                                    </p:animScale>
                                    <p:animScale>
                                      <p:cBhvr>
                                        <p:cTn id="501" dur="26">
                                          <p:stCondLst>
                                            <p:cond delay="1642"/>
                                          </p:stCondLst>
                                        </p:cTn>
                                        <p:tgtEl>
                                          <p:spTgt spid="4">
                                            <p:graphicEl>
                                              <a:dgm id="{0C566571-943F-454F-9409-763A8F0067E1}"/>
                                            </p:graphicEl>
                                          </p:spTgt>
                                        </p:tgtEl>
                                      </p:cBhvr>
                                      <p:to x="100000" y="90000"/>
                                    </p:animScale>
                                    <p:animScale>
                                      <p:cBhvr>
                                        <p:cTn id="502" dur="166" decel="50000">
                                          <p:stCondLst>
                                            <p:cond delay="1668"/>
                                          </p:stCondLst>
                                        </p:cTn>
                                        <p:tgtEl>
                                          <p:spTgt spid="4">
                                            <p:graphicEl>
                                              <a:dgm id="{0C566571-943F-454F-9409-763A8F0067E1}"/>
                                            </p:graphicEl>
                                          </p:spTgt>
                                        </p:tgtEl>
                                      </p:cBhvr>
                                      <p:to x="100000" y="100000"/>
                                    </p:animScale>
                                    <p:animScale>
                                      <p:cBhvr>
                                        <p:cTn id="503" dur="26">
                                          <p:stCondLst>
                                            <p:cond delay="1808"/>
                                          </p:stCondLst>
                                        </p:cTn>
                                        <p:tgtEl>
                                          <p:spTgt spid="4">
                                            <p:graphicEl>
                                              <a:dgm id="{0C566571-943F-454F-9409-763A8F0067E1}"/>
                                            </p:graphicEl>
                                          </p:spTgt>
                                        </p:tgtEl>
                                      </p:cBhvr>
                                      <p:to x="100000" y="95000"/>
                                    </p:animScale>
                                    <p:animScale>
                                      <p:cBhvr>
                                        <p:cTn id="504" dur="166" decel="50000">
                                          <p:stCondLst>
                                            <p:cond delay="1834"/>
                                          </p:stCondLst>
                                        </p:cTn>
                                        <p:tgtEl>
                                          <p:spTgt spid="4">
                                            <p:graphicEl>
                                              <a:dgm id="{0C566571-943F-454F-9409-763A8F0067E1}"/>
                                            </p:graphicEl>
                                          </p:spTgt>
                                        </p:tgtEl>
                                      </p:cBhvr>
                                      <p:to x="100000" y="100000"/>
                                    </p:animScale>
                                  </p:childTnLst>
                                </p:cTn>
                              </p:par>
                              <p:par>
                                <p:cTn id="505" presetID="26" presetClass="entr" presetSubtype="0" fill="hold" grpId="0" nodeType="withEffect">
                                  <p:stCondLst>
                                    <p:cond delay="0"/>
                                  </p:stCondLst>
                                  <p:childTnLst>
                                    <p:set>
                                      <p:cBhvr>
                                        <p:cTn id="506" dur="1" fill="hold">
                                          <p:stCondLst>
                                            <p:cond delay="0"/>
                                          </p:stCondLst>
                                        </p:cTn>
                                        <p:tgtEl>
                                          <p:spTgt spid="4">
                                            <p:graphicEl>
                                              <a:dgm id="{E05D130C-00CC-4311-AD07-4707C58C696A}"/>
                                            </p:graphicEl>
                                          </p:spTgt>
                                        </p:tgtEl>
                                        <p:attrNameLst>
                                          <p:attrName>style.visibility</p:attrName>
                                        </p:attrNameLst>
                                      </p:cBhvr>
                                      <p:to>
                                        <p:strVal val="visible"/>
                                      </p:to>
                                    </p:set>
                                    <p:animEffect transition="in" filter="wipe(down)">
                                      <p:cBhvr>
                                        <p:cTn id="507" dur="580">
                                          <p:stCondLst>
                                            <p:cond delay="0"/>
                                          </p:stCondLst>
                                        </p:cTn>
                                        <p:tgtEl>
                                          <p:spTgt spid="4">
                                            <p:graphicEl>
                                              <a:dgm id="{E05D130C-00CC-4311-AD07-4707C58C696A}"/>
                                            </p:graphicEl>
                                          </p:spTgt>
                                        </p:tgtEl>
                                      </p:cBhvr>
                                    </p:animEffect>
                                    <p:anim calcmode="lin" valueType="num">
                                      <p:cBhvr>
                                        <p:cTn id="508" dur="1822" tmFilter="0,0; 0.14,0.36; 0.43,0.73; 0.71,0.91; 1.0,1.0">
                                          <p:stCondLst>
                                            <p:cond delay="0"/>
                                          </p:stCondLst>
                                        </p:cTn>
                                        <p:tgtEl>
                                          <p:spTgt spid="4">
                                            <p:graphicEl>
                                              <a:dgm id="{E05D130C-00CC-4311-AD07-4707C58C696A}"/>
                                            </p:graphicEl>
                                          </p:spTgt>
                                        </p:tgtEl>
                                        <p:attrNameLst>
                                          <p:attrName>ppt_x</p:attrName>
                                        </p:attrNameLst>
                                      </p:cBhvr>
                                      <p:tavLst>
                                        <p:tav tm="0">
                                          <p:val>
                                            <p:strVal val="#ppt_x-0.25"/>
                                          </p:val>
                                        </p:tav>
                                        <p:tav tm="100000">
                                          <p:val>
                                            <p:strVal val="#ppt_x"/>
                                          </p:val>
                                        </p:tav>
                                      </p:tavLst>
                                    </p:anim>
                                    <p:anim calcmode="lin" valueType="num">
                                      <p:cBhvr>
                                        <p:cTn id="509" dur="664" tmFilter="0.0,0.0; 0.25,0.07; 0.50,0.2; 0.75,0.467; 1.0,1.0">
                                          <p:stCondLst>
                                            <p:cond delay="0"/>
                                          </p:stCondLst>
                                        </p:cTn>
                                        <p:tgtEl>
                                          <p:spTgt spid="4">
                                            <p:graphicEl>
                                              <a:dgm id="{E05D130C-00CC-4311-AD07-4707C58C696A}"/>
                                            </p:graphicEl>
                                          </p:spTgt>
                                        </p:tgtEl>
                                        <p:attrNameLst>
                                          <p:attrName>ppt_y</p:attrName>
                                        </p:attrNameLst>
                                      </p:cBhvr>
                                      <p:tavLst>
                                        <p:tav tm="0" fmla="#ppt_y-sin(pi*$)/3">
                                          <p:val>
                                            <p:fltVal val="0.5"/>
                                          </p:val>
                                        </p:tav>
                                        <p:tav tm="100000">
                                          <p:val>
                                            <p:fltVal val="1"/>
                                          </p:val>
                                        </p:tav>
                                      </p:tavLst>
                                    </p:anim>
                                    <p:anim calcmode="lin" valueType="num">
                                      <p:cBhvr>
                                        <p:cTn id="510" dur="664" tmFilter="0, 0; 0.125,0.2665; 0.25,0.4; 0.375,0.465; 0.5,0.5;  0.625,0.535; 0.75,0.6; 0.875,0.7335; 1,1">
                                          <p:stCondLst>
                                            <p:cond delay="664"/>
                                          </p:stCondLst>
                                        </p:cTn>
                                        <p:tgtEl>
                                          <p:spTgt spid="4">
                                            <p:graphicEl>
                                              <a:dgm id="{E05D130C-00CC-4311-AD07-4707C58C696A}"/>
                                            </p:graphicEl>
                                          </p:spTgt>
                                        </p:tgtEl>
                                        <p:attrNameLst>
                                          <p:attrName>ppt_y</p:attrName>
                                        </p:attrNameLst>
                                      </p:cBhvr>
                                      <p:tavLst>
                                        <p:tav tm="0" fmla="#ppt_y-sin(pi*$)/9">
                                          <p:val>
                                            <p:fltVal val="0"/>
                                          </p:val>
                                        </p:tav>
                                        <p:tav tm="100000">
                                          <p:val>
                                            <p:fltVal val="1"/>
                                          </p:val>
                                        </p:tav>
                                      </p:tavLst>
                                    </p:anim>
                                    <p:anim calcmode="lin" valueType="num">
                                      <p:cBhvr>
                                        <p:cTn id="511" dur="332" tmFilter="0, 0; 0.125,0.2665; 0.25,0.4; 0.375,0.465; 0.5,0.5;  0.625,0.535; 0.75,0.6; 0.875,0.7335; 1,1">
                                          <p:stCondLst>
                                            <p:cond delay="1324"/>
                                          </p:stCondLst>
                                        </p:cTn>
                                        <p:tgtEl>
                                          <p:spTgt spid="4">
                                            <p:graphicEl>
                                              <a:dgm id="{E05D130C-00CC-4311-AD07-4707C58C696A}"/>
                                            </p:graphicEl>
                                          </p:spTgt>
                                        </p:tgtEl>
                                        <p:attrNameLst>
                                          <p:attrName>ppt_y</p:attrName>
                                        </p:attrNameLst>
                                      </p:cBhvr>
                                      <p:tavLst>
                                        <p:tav tm="0" fmla="#ppt_y-sin(pi*$)/27">
                                          <p:val>
                                            <p:fltVal val="0"/>
                                          </p:val>
                                        </p:tav>
                                        <p:tav tm="100000">
                                          <p:val>
                                            <p:fltVal val="1"/>
                                          </p:val>
                                        </p:tav>
                                      </p:tavLst>
                                    </p:anim>
                                    <p:anim calcmode="lin" valueType="num">
                                      <p:cBhvr>
                                        <p:cTn id="512" dur="164" tmFilter="0, 0; 0.125,0.2665; 0.25,0.4; 0.375,0.465; 0.5,0.5;  0.625,0.535; 0.75,0.6; 0.875,0.7335; 1,1">
                                          <p:stCondLst>
                                            <p:cond delay="1656"/>
                                          </p:stCondLst>
                                        </p:cTn>
                                        <p:tgtEl>
                                          <p:spTgt spid="4">
                                            <p:graphicEl>
                                              <a:dgm id="{E05D130C-00CC-4311-AD07-4707C58C696A}"/>
                                            </p:graphicEl>
                                          </p:spTgt>
                                        </p:tgtEl>
                                        <p:attrNameLst>
                                          <p:attrName>ppt_y</p:attrName>
                                        </p:attrNameLst>
                                      </p:cBhvr>
                                      <p:tavLst>
                                        <p:tav tm="0" fmla="#ppt_y-sin(pi*$)/81">
                                          <p:val>
                                            <p:fltVal val="0"/>
                                          </p:val>
                                        </p:tav>
                                        <p:tav tm="100000">
                                          <p:val>
                                            <p:fltVal val="1"/>
                                          </p:val>
                                        </p:tav>
                                      </p:tavLst>
                                    </p:anim>
                                    <p:animScale>
                                      <p:cBhvr>
                                        <p:cTn id="513" dur="26">
                                          <p:stCondLst>
                                            <p:cond delay="650"/>
                                          </p:stCondLst>
                                        </p:cTn>
                                        <p:tgtEl>
                                          <p:spTgt spid="4">
                                            <p:graphicEl>
                                              <a:dgm id="{E05D130C-00CC-4311-AD07-4707C58C696A}"/>
                                            </p:graphicEl>
                                          </p:spTgt>
                                        </p:tgtEl>
                                      </p:cBhvr>
                                      <p:to x="100000" y="60000"/>
                                    </p:animScale>
                                    <p:animScale>
                                      <p:cBhvr>
                                        <p:cTn id="514" dur="166" decel="50000">
                                          <p:stCondLst>
                                            <p:cond delay="676"/>
                                          </p:stCondLst>
                                        </p:cTn>
                                        <p:tgtEl>
                                          <p:spTgt spid="4">
                                            <p:graphicEl>
                                              <a:dgm id="{E05D130C-00CC-4311-AD07-4707C58C696A}"/>
                                            </p:graphicEl>
                                          </p:spTgt>
                                        </p:tgtEl>
                                      </p:cBhvr>
                                      <p:to x="100000" y="100000"/>
                                    </p:animScale>
                                    <p:animScale>
                                      <p:cBhvr>
                                        <p:cTn id="515" dur="26">
                                          <p:stCondLst>
                                            <p:cond delay="1312"/>
                                          </p:stCondLst>
                                        </p:cTn>
                                        <p:tgtEl>
                                          <p:spTgt spid="4">
                                            <p:graphicEl>
                                              <a:dgm id="{E05D130C-00CC-4311-AD07-4707C58C696A}"/>
                                            </p:graphicEl>
                                          </p:spTgt>
                                        </p:tgtEl>
                                      </p:cBhvr>
                                      <p:to x="100000" y="80000"/>
                                    </p:animScale>
                                    <p:animScale>
                                      <p:cBhvr>
                                        <p:cTn id="516" dur="166" decel="50000">
                                          <p:stCondLst>
                                            <p:cond delay="1338"/>
                                          </p:stCondLst>
                                        </p:cTn>
                                        <p:tgtEl>
                                          <p:spTgt spid="4">
                                            <p:graphicEl>
                                              <a:dgm id="{E05D130C-00CC-4311-AD07-4707C58C696A}"/>
                                            </p:graphicEl>
                                          </p:spTgt>
                                        </p:tgtEl>
                                      </p:cBhvr>
                                      <p:to x="100000" y="100000"/>
                                    </p:animScale>
                                    <p:animScale>
                                      <p:cBhvr>
                                        <p:cTn id="517" dur="26">
                                          <p:stCondLst>
                                            <p:cond delay="1642"/>
                                          </p:stCondLst>
                                        </p:cTn>
                                        <p:tgtEl>
                                          <p:spTgt spid="4">
                                            <p:graphicEl>
                                              <a:dgm id="{E05D130C-00CC-4311-AD07-4707C58C696A}"/>
                                            </p:graphicEl>
                                          </p:spTgt>
                                        </p:tgtEl>
                                      </p:cBhvr>
                                      <p:to x="100000" y="90000"/>
                                    </p:animScale>
                                    <p:animScale>
                                      <p:cBhvr>
                                        <p:cTn id="518" dur="166" decel="50000">
                                          <p:stCondLst>
                                            <p:cond delay="1668"/>
                                          </p:stCondLst>
                                        </p:cTn>
                                        <p:tgtEl>
                                          <p:spTgt spid="4">
                                            <p:graphicEl>
                                              <a:dgm id="{E05D130C-00CC-4311-AD07-4707C58C696A}"/>
                                            </p:graphicEl>
                                          </p:spTgt>
                                        </p:tgtEl>
                                      </p:cBhvr>
                                      <p:to x="100000" y="100000"/>
                                    </p:animScale>
                                    <p:animScale>
                                      <p:cBhvr>
                                        <p:cTn id="519" dur="26">
                                          <p:stCondLst>
                                            <p:cond delay="1808"/>
                                          </p:stCondLst>
                                        </p:cTn>
                                        <p:tgtEl>
                                          <p:spTgt spid="4">
                                            <p:graphicEl>
                                              <a:dgm id="{E05D130C-00CC-4311-AD07-4707C58C696A}"/>
                                            </p:graphicEl>
                                          </p:spTgt>
                                        </p:tgtEl>
                                      </p:cBhvr>
                                      <p:to x="100000" y="95000"/>
                                    </p:animScale>
                                    <p:animScale>
                                      <p:cBhvr>
                                        <p:cTn id="520" dur="166" decel="50000">
                                          <p:stCondLst>
                                            <p:cond delay="1834"/>
                                          </p:stCondLst>
                                        </p:cTn>
                                        <p:tgtEl>
                                          <p:spTgt spid="4">
                                            <p:graphicEl>
                                              <a:dgm id="{E05D130C-00CC-4311-AD07-4707C58C696A}"/>
                                            </p:graphicEl>
                                          </p:spTgt>
                                        </p:tgtEl>
                                      </p:cBhvr>
                                      <p:to x="100000" y="100000"/>
                                    </p:animScale>
                                  </p:childTnLst>
                                </p:cTn>
                              </p:par>
                              <p:par>
                                <p:cTn id="521" presetID="26" presetClass="entr" presetSubtype="0" fill="hold" grpId="0" nodeType="withEffect">
                                  <p:stCondLst>
                                    <p:cond delay="0"/>
                                  </p:stCondLst>
                                  <p:childTnLst>
                                    <p:set>
                                      <p:cBhvr>
                                        <p:cTn id="522" dur="1" fill="hold">
                                          <p:stCondLst>
                                            <p:cond delay="0"/>
                                          </p:stCondLst>
                                        </p:cTn>
                                        <p:tgtEl>
                                          <p:spTgt spid="4">
                                            <p:graphicEl>
                                              <a:dgm id="{AFB886D1-DBFF-4D74-A7E4-BC59A7A49023}"/>
                                            </p:graphicEl>
                                          </p:spTgt>
                                        </p:tgtEl>
                                        <p:attrNameLst>
                                          <p:attrName>style.visibility</p:attrName>
                                        </p:attrNameLst>
                                      </p:cBhvr>
                                      <p:to>
                                        <p:strVal val="visible"/>
                                      </p:to>
                                    </p:set>
                                    <p:animEffect transition="in" filter="wipe(down)">
                                      <p:cBhvr>
                                        <p:cTn id="523" dur="580">
                                          <p:stCondLst>
                                            <p:cond delay="0"/>
                                          </p:stCondLst>
                                        </p:cTn>
                                        <p:tgtEl>
                                          <p:spTgt spid="4">
                                            <p:graphicEl>
                                              <a:dgm id="{AFB886D1-DBFF-4D74-A7E4-BC59A7A49023}"/>
                                            </p:graphicEl>
                                          </p:spTgt>
                                        </p:tgtEl>
                                      </p:cBhvr>
                                    </p:animEffect>
                                    <p:anim calcmode="lin" valueType="num">
                                      <p:cBhvr>
                                        <p:cTn id="524" dur="1822" tmFilter="0,0; 0.14,0.36; 0.43,0.73; 0.71,0.91; 1.0,1.0">
                                          <p:stCondLst>
                                            <p:cond delay="0"/>
                                          </p:stCondLst>
                                        </p:cTn>
                                        <p:tgtEl>
                                          <p:spTgt spid="4">
                                            <p:graphicEl>
                                              <a:dgm id="{AFB886D1-DBFF-4D74-A7E4-BC59A7A49023}"/>
                                            </p:graphicEl>
                                          </p:spTgt>
                                        </p:tgtEl>
                                        <p:attrNameLst>
                                          <p:attrName>ppt_x</p:attrName>
                                        </p:attrNameLst>
                                      </p:cBhvr>
                                      <p:tavLst>
                                        <p:tav tm="0">
                                          <p:val>
                                            <p:strVal val="#ppt_x-0.25"/>
                                          </p:val>
                                        </p:tav>
                                        <p:tav tm="100000">
                                          <p:val>
                                            <p:strVal val="#ppt_x"/>
                                          </p:val>
                                        </p:tav>
                                      </p:tavLst>
                                    </p:anim>
                                    <p:anim calcmode="lin" valueType="num">
                                      <p:cBhvr>
                                        <p:cTn id="525" dur="664" tmFilter="0.0,0.0; 0.25,0.07; 0.50,0.2; 0.75,0.467; 1.0,1.0">
                                          <p:stCondLst>
                                            <p:cond delay="0"/>
                                          </p:stCondLst>
                                        </p:cTn>
                                        <p:tgtEl>
                                          <p:spTgt spid="4">
                                            <p:graphicEl>
                                              <a:dgm id="{AFB886D1-DBFF-4D74-A7E4-BC59A7A49023}"/>
                                            </p:graphicEl>
                                          </p:spTgt>
                                        </p:tgtEl>
                                        <p:attrNameLst>
                                          <p:attrName>ppt_y</p:attrName>
                                        </p:attrNameLst>
                                      </p:cBhvr>
                                      <p:tavLst>
                                        <p:tav tm="0" fmla="#ppt_y-sin(pi*$)/3">
                                          <p:val>
                                            <p:fltVal val="0.5"/>
                                          </p:val>
                                        </p:tav>
                                        <p:tav tm="100000">
                                          <p:val>
                                            <p:fltVal val="1"/>
                                          </p:val>
                                        </p:tav>
                                      </p:tavLst>
                                    </p:anim>
                                    <p:anim calcmode="lin" valueType="num">
                                      <p:cBhvr>
                                        <p:cTn id="526" dur="664" tmFilter="0, 0; 0.125,0.2665; 0.25,0.4; 0.375,0.465; 0.5,0.5;  0.625,0.535; 0.75,0.6; 0.875,0.7335; 1,1">
                                          <p:stCondLst>
                                            <p:cond delay="664"/>
                                          </p:stCondLst>
                                        </p:cTn>
                                        <p:tgtEl>
                                          <p:spTgt spid="4">
                                            <p:graphicEl>
                                              <a:dgm id="{AFB886D1-DBFF-4D74-A7E4-BC59A7A49023}"/>
                                            </p:graphicEl>
                                          </p:spTgt>
                                        </p:tgtEl>
                                        <p:attrNameLst>
                                          <p:attrName>ppt_y</p:attrName>
                                        </p:attrNameLst>
                                      </p:cBhvr>
                                      <p:tavLst>
                                        <p:tav tm="0" fmla="#ppt_y-sin(pi*$)/9">
                                          <p:val>
                                            <p:fltVal val="0"/>
                                          </p:val>
                                        </p:tav>
                                        <p:tav tm="100000">
                                          <p:val>
                                            <p:fltVal val="1"/>
                                          </p:val>
                                        </p:tav>
                                      </p:tavLst>
                                    </p:anim>
                                    <p:anim calcmode="lin" valueType="num">
                                      <p:cBhvr>
                                        <p:cTn id="527" dur="332" tmFilter="0, 0; 0.125,0.2665; 0.25,0.4; 0.375,0.465; 0.5,0.5;  0.625,0.535; 0.75,0.6; 0.875,0.7335; 1,1">
                                          <p:stCondLst>
                                            <p:cond delay="1324"/>
                                          </p:stCondLst>
                                        </p:cTn>
                                        <p:tgtEl>
                                          <p:spTgt spid="4">
                                            <p:graphicEl>
                                              <a:dgm id="{AFB886D1-DBFF-4D74-A7E4-BC59A7A49023}"/>
                                            </p:graphicEl>
                                          </p:spTgt>
                                        </p:tgtEl>
                                        <p:attrNameLst>
                                          <p:attrName>ppt_y</p:attrName>
                                        </p:attrNameLst>
                                      </p:cBhvr>
                                      <p:tavLst>
                                        <p:tav tm="0" fmla="#ppt_y-sin(pi*$)/27">
                                          <p:val>
                                            <p:fltVal val="0"/>
                                          </p:val>
                                        </p:tav>
                                        <p:tav tm="100000">
                                          <p:val>
                                            <p:fltVal val="1"/>
                                          </p:val>
                                        </p:tav>
                                      </p:tavLst>
                                    </p:anim>
                                    <p:anim calcmode="lin" valueType="num">
                                      <p:cBhvr>
                                        <p:cTn id="528" dur="164" tmFilter="0, 0; 0.125,0.2665; 0.25,0.4; 0.375,0.465; 0.5,0.5;  0.625,0.535; 0.75,0.6; 0.875,0.7335; 1,1">
                                          <p:stCondLst>
                                            <p:cond delay="1656"/>
                                          </p:stCondLst>
                                        </p:cTn>
                                        <p:tgtEl>
                                          <p:spTgt spid="4">
                                            <p:graphicEl>
                                              <a:dgm id="{AFB886D1-DBFF-4D74-A7E4-BC59A7A49023}"/>
                                            </p:graphicEl>
                                          </p:spTgt>
                                        </p:tgtEl>
                                        <p:attrNameLst>
                                          <p:attrName>ppt_y</p:attrName>
                                        </p:attrNameLst>
                                      </p:cBhvr>
                                      <p:tavLst>
                                        <p:tav tm="0" fmla="#ppt_y-sin(pi*$)/81">
                                          <p:val>
                                            <p:fltVal val="0"/>
                                          </p:val>
                                        </p:tav>
                                        <p:tav tm="100000">
                                          <p:val>
                                            <p:fltVal val="1"/>
                                          </p:val>
                                        </p:tav>
                                      </p:tavLst>
                                    </p:anim>
                                    <p:animScale>
                                      <p:cBhvr>
                                        <p:cTn id="529" dur="26">
                                          <p:stCondLst>
                                            <p:cond delay="650"/>
                                          </p:stCondLst>
                                        </p:cTn>
                                        <p:tgtEl>
                                          <p:spTgt spid="4">
                                            <p:graphicEl>
                                              <a:dgm id="{AFB886D1-DBFF-4D74-A7E4-BC59A7A49023}"/>
                                            </p:graphicEl>
                                          </p:spTgt>
                                        </p:tgtEl>
                                      </p:cBhvr>
                                      <p:to x="100000" y="60000"/>
                                    </p:animScale>
                                    <p:animScale>
                                      <p:cBhvr>
                                        <p:cTn id="530" dur="166" decel="50000">
                                          <p:stCondLst>
                                            <p:cond delay="676"/>
                                          </p:stCondLst>
                                        </p:cTn>
                                        <p:tgtEl>
                                          <p:spTgt spid="4">
                                            <p:graphicEl>
                                              <a:dgm id="{AFB886D1-DBFF-4D74-A7E4-BC59A7A49023}"/>
                                            </p:graphicEl>
                                          </p:spTgt>
                                        </p:tgtEl>
                                      </p:cBhvr>
                                      <p:to x="100000" y="100000"/>
                                    </p:animScale>
                                    <p:animScale>
                                      <p:cBhvr>
                                        <p:cTn id="531" dur="26">
                                          <p:stCondLst>
                                            <p:cond delay="1312"/>
                                          </p:stCondLst>
                                        </p:cTn>
                                        <p:tgtEl>
                                          <p:spTgt spid="4">
                                            <p:graphicEl>
                                              <a:dgm id="{AFB886D1-DBFF-4D74-A7E4-BC59A7A49023}"/>
                                            </p:graphicEl>
                                          </p:spTgt>
                                        </p:tgtEl>
                                      </p:cBhvr>
                                      <p:to x="100000" y="80000"/>
                                    </p:animScale>
                                    <p:animScale>
                                      <p:cBhvr>
                                        <p:cTn id="532" dur="166" decel="50000">
                                          <p:stCondLst>
                                            <p:cond delay="1338"/>
                                          </p:stCondLst>
                                        </p:cTn>
                                        <p:tgtEl>
                                          <p:spTgt spid="4">
                                            <p:graphicEl>
                                              <a:dgm id="{AFB886D1-DBFF-4D74-A7E4-BC59A7A49023}"/>
                                            </p:graphicEl>
                                          </p:spTgt>
                                        </p:tgtEl>
                                      </p:cBhvr>
                                      <p:to x="100000" y="100000"/>
                                    </p:animScale>
                                    <p:animScale>
                                      <p:cBhvr>
                                        <p:cTn id="533" dur="26">
                                          <p:stCondLst>
                                            <p:cond delay="1642"/>
                                          </p:stCondLst>
                                        </p:cTn>
                                        <p:tgtEl>
                                          <p:spTgt spid="4">
                                            <p:graphicEl>
                                              <a:dgm id="{AFB886D1-DBFF-4D74-A7E4-BC59A7A49023}"/>
                                            </p:graphicEl>
                                          </p:spTgt>
                                        </p:tgtEl>
                                      </p:cBhvr>
                                      <p:to x="100000" y="90000"/>
                                    </p:animScale>
                                    <p:animScale>
                                      <p:cBhvr>
                                        <p:cTn id="534" dur="166" decel="50000">
                                          <p:stCondLst>
                                            <p:cond delay="1668"/>
                                          </p:stCondLst>
                                        </p:cTn>
                                        <p:tgtEl>
                                          <p:spTgt spid="4">
                                            <p:graphicEl>
                                              <a:dgm id="{AFB886D1-DBFF-4D74-A7E4-BC59A7A49023}"/>
                                            </p:graphicEl>
                                          </p:spTgt>
                                        </p:tgtEl>
                                      </p:cBhvr>
                                      <p:to x="100000" y="100000"/>
                                    </p:animScale>
                                    <p:animScale>
                                      <p:cBhvr>
                                        <p:cTn id="535" dur="26">
                                          <p:stCondLst>
                                            <p:cond delay="1808"/>
                                          </p:stCondLst>
                                        </p:cTn>
                                        <p:tgtEl>
                                          <p:spTgt spid="4">
                                            <p:graphicEl>
                                              <a:dgm id="{AFB886D1-DBFF-4D74-A7E4-BC59A7A49023}"/>
                                            </p:graphicEl>
                                          </p:spTgt>
                                        </p:tgtEl>
                                      </p:cBhvr>
                                      <p:to x="100000" y="95000"/>
                                    </p:animScale>
                                    <p:animScale>
                                      <p:cBhvr>
                                        <p:cTn id="536" dur="166" decel="50000">
                                          <p:stCondLst>
                                            <p:cond delay="1834"/>
                                          </p:stCondLst>
                                        </p:cTn>
                                        <p:tgtEl>
                                          <p:spTgt spid="4">
                                            <p:graphicEl>
                                              <a:dgm id="{AFB886D1-DBFF-4D74-A7E4-BC59A7A49023}"/>
                                            </p:graphicEl>
                                          </p:spTgt>
                                        </p:tgtEl>
                                      </p:cBhvr>
                                      <p:to x="100000" y="100000"/>
                                    </p:animScale>
                                  </p:childTnLst>
                                </p:cTn>
                              </p:par>
                            </p:childTnLst>
                          </p:cTn>
                        </p:par>
                      </p:childTnLst>
                    </p:cTn>
                  </p:par>
                  <p:par>
                    <p:cTn id="537" fill="hold">
                      <p:stCondLst>
                        <p:cond delay="indefinite"/>
                      </p:stCondLst>
                      <p:childTnLst>
                        <p:par>
                          <p:cTn id="538" fill="hold">
                            <p:stCondLst>
                              <p:cond delay="0"/>
                            </p:stCondLst>
                            <p:childTnLst>
                              <p:par>
                                <p:cTn id="539" presetID="26" presetClass="entr" presetSubtype="0" fill="hold" grpId="0" nodeType="clickEffect">
                                  <p:stCondLst>
                                    <p:cond delay="0"/>
                                  </p:stCondLst>
                                  <p:childTnLst>
                                    <p:set>
                                      <p:cBhvr>
                                        <p:cTn id="540" dur="1" fill="hold">
                                          <p:stCondLst>
                                            <p:cond delay="0"/>
                                          </p:stCondLst>
                                        </p:cTn>
                                        <p:tgtEl>
                                          <p:spTgt spid="4">
                                            <p:graphicEl>
                                              <a:dgm id="{5B2EF2AA-790B-4EE3-857C-90BEB39679EB}"/>
                                            </p:graphicEl>
                                          </p:spTgt>
                                        </p:tgtEl>
                                        <p:attrNameLst>
                                          <p:attrName>style.visibility</p:attrName>
                                        </p:attrNameLst>
                                      </p:cBhvr>
                                      <p:to>
                                        <p:strVal val="visible"/>
                                      </p:to>
                                    </p:set>
                                    <p:animEffect transition="in" filter="wipe(down)">
                                      <p:cBhvr>
                                        <p:cTn id="541" dur="580">
                                          <p:stCondLst>
                                            <p:cond delay="0"/>
                                          </p:stCondLst>
                                        </p:cTn>
                                        <p:tgtEl>
                                          <p:spTgt spid="4">
                                            <p:graphicEl>
                                              <a:dgm id="{5B2EF2AA-790B-4EE3-857C-90BEB39679EB}"/>
                                            </p:graphicEl>
                                          </p:spTgt>
                                        </p:tgtEl>
                                      </p:cBhvr>
                                    </p:animEffect>
                                    <p:anim calcmode="lin" valueType="num">
                                      <p:cBhvr>
                                        <p:cTn id="542" dur="1822" tmFilter="0,0; 0.14,0.36; 0.43,0.73; 0.71,0.91; 1.0,1.0">
                                          <p:stCondLst>
                                            <p:cond delay="0"/>
                                          </p:stCondLst>
                                        </p:cTn>
                                        <p:tgtEl>
                                          <p:spTgt spid="4">
                                            <p:graphicEl>
                                              <a:dgm id="{5B2EF2AA-790B-4EE3-857C-90BEB39679EB}"/>
                                            </p:graphicEl>
                                          </p:spTgt>
                                        </p:tgtEl>
                                        <p:attrNameLst>
                                          <p:attrName>ppt_x</p:attrName>
                                        </p:attrNameLst>
                                      </p:cBhvr>
                                      <p:tavLst>
                                        <p:tav tm="0">
                                          <p:val>
                                            <p:strVal val="#ppt_x-0.25"/>
                                          </p:val>
                                        </p:tav>
                                        <p:tav tm="100000">
                                          <p:val>
                                            <p:strVal val="#ppt_x"/>
                                          </p:val>
                                        </p:tav>
                                      </p:tavLst>
                                    </p:anim>
                                    <p:anim calcmode="lin" valueType="num">
                                      <p:cBhvr>
                                        <p:cTn id="543" dur="664" tmFilter="0.0,0.0; 0.25,0.07; 0.50,0.2; 0.75,0.467; 1.0,1.0">
                                          <p:stCondLst>
                                            <p:cond delay="0"/>
                                          </p:stCondLst>
                                        </p:cTn>
                                        <p:tgtEl>
                                          <p:spTgt spid="4">
                                            <p:graphicEl>
                                              <a:dgm id="{5B2EF2AA-790B-4EE3-857C-90BEB39679EB}"/>
                                            </p:graphicEl>
                                          </p:spTgt>
                                        </p:tgtEl>
                                        <p:attrNameLst>
                                          <p:attrName>ppt_y</p:attrName>
                                        </p:attrNameLst>
                                      </p:cBhvr>
                                      <p:tavLst>
                                        <p:tav tm="0" fmla="#ppt_y-sin(pi*$)/3">
                                          <p:val>
                                            <p:fltVal val="0.5"/>
                                          </p:val>
                                        </p:tav>
                                        <p:tav tm="100000">
                                          <p:val>
                                            <p:fltVal val="1"/>
                                          </p:val>
                                        </p:tav>
                                      </p:tavLst>
                                    </p:anim>
                                    <p:anim calcmode="lin" valueType="num">
                                      <p:cBhvr>
                                        <p:cTn id="544" dur="664" tmFilter="0, 0; 0.125,0.2665; 0.25,0.4; 0.375,0.465; 0.5,0.5;  0.625,0.535; 0.75,0.6; 0.875,0.7335; 1,1">
                                          <p:stCondLst>
                                            <p:cond delay="664"/>
                                          </p:stCondLst>
                                        </p:cTn>
                                        <p:tgtEl>
                                          <p:spTgt spid="4">
                                            <p:graphicEl>
                                              <a:dgm id="{5B2EF2AA-790B-4EE3-857C-90BEB39679EB}"/>
                                            </p:graphicEl>
                                          </p:spTgt>
                                        </p:tgtEl>
                                        <p:attrNameLst>
                                          <p:attrName>ppt_y</p:attrName>
                                        </p:attrNameLst>
                                      </p:cBhvr>
                                      <p:tavLst>
                                        <p:tav tm="0" fmla="#ppt_y-sin(pi*$)/9">
                                          <p:val>
                                            <p:fltVal val="0"/>
                                          </p:val>
                                        </p:tav>
                                        <p:tav tm="100000">
                                          <p:val>
                                            <p:fltVal val="1"/>
                                          </p:val>
                                        </p:tav>
                                      </p:tavLst>
                                    </p:anim>
                                    <p:anim calcmode="lin" valueType="num">
                                      <p:cBhvr>
                                        <p:cTn id="545" dur="332" tmFilter="0, 0; 0.125,0.2665; 0.25,0.4; 0.375,0.465; 0.5,0.5;  0.625,0.535; 0.75,0.6; 0.875,0.7335; 1,1">
                                          <p:stCondLst>
                                            <p:cond delay="1324"/>
                                          </p:stCondLst>
                                        </p:cTn>
                                        <p:tgtEl>
                                          <p:spTgt spid="4">
                                            <p:graphicEl>
                                              <a:dgm id="{5B2EF2AA-790B-4EE3-857C-90BEB39679EB}"/>
                                            </p:graphicEl>
                                          </p:spTgt>
                                        </p:tgtEl>
                                        <p:attrNameLst>
                                          <p:attrName>ppt_y</p:attrName>
                                        </p:attrNameLst>
                                      </p:cBhvr>
                                      <p:tavLst>
                                        <p:tav tm="0" fmla="#ppt_y-sin(pi*$)/27">
                                          <p:val>
                                            <p:fltVal val="0"/>
                                          </p:val>
                                        </p:tav>
                                        <p:tav tm="100000">
                                          <p:val>
                                            <p:fltVal val="1"/>
                                          </p:val>
                                        </p:tav>
                                      </p:tavLst>
                                    </p:anim>
                                    <p:anim calcmode="lin" valueType="num">
                                      <p:cBhvr>
                                        <p:cTn id="546" dur="164" tmFilter="0, 0; 0.125,0.2665; 0.25,0.4; 0.375,0.465; 0.5,0.5;  0.625,0.535; 0.75,0.6; 0.875,0.7335; 1,1">
                                          <p:stCondLst>
                                            <p:cond delay="1656"/>
                                          </p:stCondLst>
                                        </p:cTn>
                                        <p:tgtEl>
                                          <p:spTgt spid="4">
                                            <p:graphicEl>
                                              <a:dgm id="{5B2EF2AA-790B-4EE3-857C-90BEB39679EB}"/>
                                            </p:graphicEl>
                                          </p:spTgt>
                                        </p:tgtEl>
                                        <p:attrNameLst>
                                          <p:attrName>ppt_y</p:attrName>
                                        </p:attrNameLst>
                                      </p:cBhvr>
                                      <p:tavLst>
                                        <p:tav tm="0" fmla="#ppt_y-sin(pi*$)/81">
                                          <p:val>
                                            <p:fltVal val="0"/>
                                          </p:val>
                                        </p:tav>
                                        <p:tav tm="100000">
                                          <p:val>
                                            <p:fltVal val="1"/>
                                          </p:val>
                                        </p:tav>
                                      </p:tavLst>
                                    </p:anim>
                                    <p:animScale>
                                      <p:cBhvr>
                                        <p:cTn id="547" dur="26">
                                          <p:stCondLst>
                                            <p:cond delay="650"/>
                                          </p:stCondLst>
                                        </p:cTn>
                                        <p:tgtEl>
                                          <p:spTgt spid="4">
                                            <p:graphicEl>
                                              <a:dgm id="{5B2EF2AA-790B-4EE3-857C-90BEB39679EB}"/>
                                            </p:graphicEl>
                                          </p:spTgt>
                                        </p:tgtEl>
                                      </p:cBhvr>
                                      <p:to x="100000" y="60000"/>
                                    </p:animScale>
                                    <p:animScale>
                                      <p:cBhvr>
                                        <p:cTn id="548" dur="166" decel="50000">
                                          <p:stCondLst>
                                            <p:cond delay="676"/>
                                          </p:stCondLst>
                                        </p:cTn>
                                        <p:tgtEl>
                                          <p:spTgt spid="4">
                                            <p:graphicEl>
                                              <a:dgm id="{5B2EF2AA-790B-4EE3-857C-90BEB39679EB}"/>
                                            </p:graphicEl>
                                          </p:spTgt>
                                        </p:tgtEl>
                                      </p:cBhvr>
                                      <p:to x="100000" y="100000"/>
                                    </p:animScale>
                                    <p:animScale>
                                      <p:cBhvr>
                                        <p:cTn id="549" dur="26">
                                          <p:stCondLst>
                                            <p:cond delay="1312"/>
                                          </p:stCondLst>
                                        </p:cTn>
                                        <p:tgtEl>
                                          <p:spTgt spid="4">
                                            <p:graphicEl>
                                              <a:dgm id="{5B2EF2AA-790B-4EE3-857C-90BEB39679EB}"/>
                                            </p:graphicEl>
                                          </p:spTgt>
                                        </p:tgtEl>
                                      </p:cBhvr>
                                      <p:to x="100000" y="80000"/>
                                    </p:animScale>
                                    <p:animScale>
                                      <p:cBhvr>
                                        <p:cTn id="550" dur="166" decel="50000">
                                          <p:stCondLst>
                                            <p:cond delay="1338"/>
                                          </p:stCondLst>
                                        </p:cTn>
                                        <p:tgtEl>
                                          <p:spTgt spid="4">
                                            <p:graphicEl>
                                              <a:dgm id="{5B2EF2AA-790B-4EE3-857C-90BEB39679EB}"/>
                                            </p:graphicEl>
                                          </p:spTgt>
                                        </p:tgtEl>
                                      </p:cBhvr>
                                      <p:to x="100000" y="100000"/>
                                    </p:animScale>
                                    <p:animScale>
                                      <p:cBhvr>
                                        <p:cTn id="551" dur="26">
                                          <p:stCondLst>
                                            <p:cond delay="1642"/>
                                          </p:stCondLst>
                                        </p:cTn>
                                        <p:tgtEl>
                                          <p:spTgt spid="4">
                                            <p:graphicEl>
                                              <a:dgm id="{5B2EF2AA-790B-4EE3-857C-90BEB39679EB}"/>
                                            </p:graphicEl>
                                          </p:spTgt>
                                        </p:tgtEl>
                                      </p:cBhvr>
                                      <p:to x="100000" y="90000"/>
                                    </p:animScale>
                                    <p:animScale>
                                      <p:cBhvr>
                                        <p:cTn id="552" dur="166" decel="50000">
                                          <p:stCondLst>
                                            <p:cond delay="1668"/>
                                          </p:stCondLst>
                                        </p:cTn>
                                        <p:tgtEl>
                                          <p:spTgt spid="4">
                                            <p:graphicEl>
                                              <a:dgm id="{5B2EF2AA-790B-4EE3-857C-90BEB39679EB}"/>
                                            </p:graphicEl>
                                          </p:spTgt>
                                        </p:tgtEl>
                                      </p:cBhvr>
                                      <p:to x="100000" y="100000"/>
                                    </p:animScale>
                                    <p:animScale>
                                      <p:cBhvr>
                                        <p:cTn id="553" dur="26">
                                          <p:stCondLst>
                                            <p:cond delay="1808"/>
                                          </p:stCondLst>
                                        </p:cTn>
                                        <p:tgtEl>
                                          <p:spTgt spid="4">
                                            <p:graphicEl>
                                              <a:dgm id="{5B2EF2AA-790B-4EE3-857C-90BEB39679EB}"/>
                                            </p:graphicEl>
                                          </p:spTgt>
                                        </p:tgtEl>
                                      </p:cBhvr>
                                      <p:to x="100000" y="95000"/>
                                    </p:animScale>
                                    <p:animScale>
                                      <p:cBhvr>
                                        <p:cTn id="554" dur="166" decel="50000">
                                          <p:stCondLst>
                                            <p:cond delay="1834"/>
                                          </p:stCondLst>
                                        </p:cTn>
                                        <p:tgtEl>
                                          <p:spTgt spid="4">
                                            <p:graphicEl>
                                              <a:dgm id="{5B2EF2AA-790B-4EE3-857C-90BEB39679EB}"/>
                                            </p:graphicEl>
                                          </p:spTgt>
                                        </p:tgtEl>
                                      </p:cBhvr>
                                      <p:to x="100000" y="100000"/>
                                    </p:animScale>
                                  </p:childTnLst>
                                </p:cTn>
                              </p:par>
                              <p:par>
                                <p:cTn id="555" presetID="26" presetClass="entr" presetSubtype="0" fill="hold" grpId="0" nodeType="withEffect">
                                  <p:stCondLst>
                                    <p:cond delay="0"/>
                                  </p:stCondLst>
                                  <p:childTnLst>
                                    <p:set>
                                      <p:cBhvr>
                                        <p:cTn id="556" dur="1" fill="hold">
                                          <p:stCondLst>
                                            <p:cond delay="0"/>
                                          </p:stCondLst>
                                        </p:cTn>
                                        <p:tgtEl>
                                          <p:spTgt spid="4">
                                            <p:graphicEl>
                                              <a:dgm id="{61D7313C-A396-475C-8CD3-995012DA38EE}"/>
                                            </p:graphicEl>
                                          </p:spTgt>
                                        </p:tgtEl>
                                        <p:attrNameLst>
                                          <p:attrName>style.visibility</p:attrName>
                                        </p:attrNameLst>
                                      </p:cBhvr>
                                      <p:to>
                                        <p:strVal val="visible"/>
                                      </p:to>
                                    </p:set>
                                    <p:animEffect transition="in" filter="wipe(down)">
                                      <p:cBhvr>
                                        <p:cTn id="557" dur="580">
                                          <p:stCondLst>
                                            <p:cond delay="0"/>
                                          </p:stCondLst>
                                        </p:cTn>
                                        <p:tgtEl>
                                          <p:spTgt spid="4">
                                            <p:graphicEl>
                                              <a:dgm id="{61D7313C-A396-475C-8CD3-995012DA38EE}"/>
                                            </p:graphicEl>
                                          </p:spTgt>
                                        </p:tgtEl>
                                      </p:cBhvr>
                                    </p:animEffect>
                                    <p:anim calcmode="lin" valueType="num">
                                      <p:cBhvr>
                                        <p:cTn id="558" dur="1822" tmFilter="0,0; 0.14,0.36; 0.43,0.73; 0.71,0.91; 1.0,1.0">
                                          <p:stCondLst>
                                            <p:cond delay="0"/>
                                          </p:stCondLst>
                                        </p:cTn>
                                        <p:tgtEl>
                                          <p:spTgt spid="4">
                                            <p:graphicEl>
                                              <a:dgm id="{61D7313C-A396-475C-8CD3-995012DA38EE}"/>
                                            </p:graphicEl>
                                          </p:spTgt>
                                        </p:tgtEl>
                                        <p:attrNameLst>
                                          <p:attrName>ppt_x</p:attrName>
                                        </p:attrNameLst>
                                      </p:cBhvr>
                                      <p:tavLst>
                                        <p:tav tm="0">
                                          <p:val>
                                            <p:strVal val="#ppt_x-0.25"/>
                                          </p:val>
                                        </p:tav>
                                        <p:tav tm="100000">
                                          <p:val>
                                            <p:strVal val="#ppt_x"/>
                                          </p:val>
                                        </p:tav>
                                      </p:tavLst>
                                    </p:anim>
                                    <p:anim calcmode="lin" valueType="num">
                                      <p:cBhvr>
                                        <p:cTn id="559" dur="664" tmFilter="0.0,0.0; 0.25,0.07; 0.50,0.2; 0.75,0.467; 1.0,1.0">
                                          <p:stCondLst>
                                            <p:cond delay="0"/>
                                          </p:stCondLst>
                                        </p:cTn>
                                        <p:tgtEl>
                                          <p:spTgt spid="4">
                                            <p:graphicEl>
                                              <a:dgm id="{61D7313C-A396-475C-8CD3-995012DA38EE}"/>
                                            </p:graphicEl>
                                          </p:spTgt>
                                        </p:tgtEl>
                                        <p:attrNameLst>
                                          <p:attrName>ppt_y</p:attrName>
                                        </p:attrNameLst>
                                      </p:cBhvr>
                                      <p:tavLst>
                                        <p:tav tm="0" fmla="#ppt_y-sin(pi*$)/3">
                                          <p:val>
                                            <p:fltVal val="0.5"/>
                                          </p:val>
                                        </p:tav>
                                        <p:tav tm="100000">
                                          <p:val>
                                            <p:fltVal val="1"/>
                                          </p:val>
                                        </p:tav>
                                      </p:tavLst>
                                    </p:anim>
                                    <p:anim calcmode="lin" valueType="num">
                                      <p:cBhvr>
                                        <p:cTn id="560" dur="664" tmFilter="0, 0; 0.125,0.2665; 0.25,0.4; 0.375,0.465; 0.5,0.5;  0.625,0.535; 0.75,0.6; 0.875,0.7335; 1,1">
                                          <p:stCondLst>
                                            <p:cond delay="664"/>
                                          </p:stCondLst>
                                        </p:cTn>
                                        <p:tgtEl>
                                          <p:spTgt spid="4">
                                            <p:graphicEl>
                                              <a:dgm id="{61D7313C-A396-475C-8CD3-995012DA38EE}"/>
                                            </p:graphicEl>
                                          </p:spTgt>
                                        </p:tgtEl>
                                        <p:attrNameLst>
                                          <p:attrName>ppt_y</p:attrName>
                                        </p:attrNameLst>
                                      </p:cBhvr>
                                      <p:tavLst>
                                        <p:tav tm="0" fmla="#ppt_y-sin(pi*$)/9">
                                          <p:val>
                                            <p:fltVal val="0"/>
                                          </p:val>
                                        </p:tav>
                                        <p:tav tm="100000">
                                          <p:val>
                                            <p:fltVal val="1"/>
                                          </p:val>
                                        </p:tav>
                                      </p:tavLst>
                                    </p:anim>
                                    <p:anim calcmode="lin" valueType="num">
                                      <p:cBhvr>
                                        <p:cTn id="561" dur="332" tmFilter="0, 0; 0.125,0.2665; 0.25,0.4; 0.375,0.465; 0.5,0.5;  0.625,0.535; 0.75,0.6; 0.875,0.7335; 1,1">
                                          <p:stCondLst>
                                            <p:cond delay="1324"/>
                                          </p:stCondLst>
                                        </p:cTn>
                                        <p:tgtEl>
                                          <p:spTgt spid="4">
                                            <p:graphicEl>
                                              <a:dgm id="{61D7313C-A396-475C-8CD3-995012DA38EE}"/>
                                            </p:graphicEl>
                                          </p:spTgt>
                                        </p:tgtEl>
                                        <p:attrNameLst>
                                          <p:attrName>ppt_y</p:attrName>
                                        </p:attrNameLst>
                                      </p:cBhvr>
                                      <p:tavLst>
                                        <p:tav tm="0" fmla="#ppt_y-sin(pi*$)/27">
                                          <p:val>
                                            <p:fltVal val="0"/>
                                          </p:val>
                                        </p:tav>
                                        <p:tav tm="100000">
                                          <p:val>
                                            <p:fltVal val="1"/>
                                          </p:val>
                                        </p:tav>
                                      </p:tavLst>
                                    </p:anim>
                                    <p:anim calcmode="lin" valueType="num">
                                      <p:cBhvr>
                                        <p:cTn id="562" dur="164" tmFilter="0, 0; 0.125,0.2665; 0.25,0.4; 0.375,0.465; 0.5,0.5;  0.625,0.535; 0.75,0.6; 0.875,0.7335; 1,1">
                                          <p:stCondLst>
                                            <p:cond delay="1656"/>
                                          </p:stCondLst>
                                        </p:cTn>
                                        <p:tgtEl>
                                          <p:spTgt spid="4">
                                            <p:graphicEl>
                                              <a:dgm id="{61D7313C-A396-475C-8CD3-995012DA38EE}"/>
                                            </p:graphicEl>
                                          </p:spTgt>
                                        </p:tgtEl>
                                        <p:attrNameLst>
                                          <p:attrName>ppt_y</p:attrName>
                                        </p:attrNameLst>
                                      </p:cBhvr>
                                      <p:tavLst>
                                        <p:tav tm="0" fmla="#ppt_y-sin(pi*$)/81">
                                          <p:val>
                                            <p:fltVal val="0"/>
                                          </p:val>
                                        </p:tav>
                                        <p:tav tm="100000">
                                          <p:val>
                                            <p:fltVal val="1"/>
                                          </p:val>
                                        </p:tav>
                                      </p:tavLst>
                                    </p:anim>
                                    <p:animScale>
                                      <p:cBhvr>
                                        <p:cTn id="563" dur="26">
                                          <p:stCondLst>
                                            <p:cond delay="650"/>
                                          </p:stCondLst>
                                        </p:cTn>
                                        <p:tgtEl>
                                          <p:spTgt spid="4">
                                            <p:graphicEl>
                                              <a:dgm id="{61D7313C-A396-475C-8CD3-995012DA38EE}"/>
                                            </p:graphicEl>
                                          </p:spTgt>
                                        </p:tgtEl>
                                      </p:cBhvr>
                                      <p:to x="100000" y="60000"/>
                                    </p:animScale>
                                    <p:animScale>
                                      <p:cBhvr>
                                        <p:cTn id="564" dur="166" decel="50000">
                                          <p:stCondLst>
                                            <p:cond delay="676"/>
                                          </p:stCondLst>
                                        </p:cTn>
                                        <p:tgtEl>
                                          <p:spTgt spid="4">
                                            <p:graphicEl>
                                              <a:dgm id="{61D7313C-A396-475C-8CD3-995012DA38EE}"/>
                                            </p:graphicEl>
                                          </p:spTgt>
                                        </p:tgtEl>
                                      </p:cBhvr>
                                      <p:to x="100000" y="100000"/>
                                    </p:animScale>
                                    <p:animScale>
                                      <p:cBhvr>
                                        <p:cTn id="565" dur="26">
                                          <p:stCondLst>
                                            <p:cond delay="1312"/>
                                          </p:stCondLst>
                                        </p:cTn>
                                        <p:tgtEl>
                                          <p:spTgt spid="4">
                                            <p:graphicEl>
                                              <a:dgm id="{61D7313C-A396-475C-8CD3-995012DA38EE}"/>
                                            </p:graphicEl>
                                          </p:spTgt>
                                        </p:tgtEl>
                                      </p:cBhvr>
                                      <p:to x="100000" y="80000"/>
                                    </p:animScale>
                                    <p:animScale>
                                      <p:cBhvr>
                                        <p:cTn id="566" dur="166" decel="50000">
                                          <p:stCondLst>
                                            <p:cond delay="1338"/>
                                          </p:stCondLst>
                                        </p:cTn>
                                        <p:tgtEl>
                                          <p:spTgt spid="4">
                                            <p:graphicEl>
                                              <a:dgm id="{61D7313C-A396-475C-8CD3-995012DA38EE}"/>
                                            </p:graphicEl>
                                          </p:spTgt>
                                        </p:tgtEl>
                                      </p:cBhvr>
                                      <p:to x="100000" y="100000"/>
                                    </p:animScale>
                                    <p:animScale>
                                      <p:cBhvr>
                                        <p:cTn id="567" dur="26">
                                          <p:stCondLst>
                                            <p:cond delay="1642"/>
                                          </p:stCondLst>
                                        </p:cTn>
                                        <p:tgtEl>
                                          <p:spTgt spid="4">
                                            <p:graphicEl>
                                              <a:dgm id="{61D7313C-A396-475C-8CD3-995012DA38EE}"/>
                                            </p:graphicEl>
                                          </p:spTgt>
                                        </p:tgtEl>
                                      </p:cBhvr>
                                      <p:to x="100000" y="90000"/>
                                    </p:animScale>
                                    <p:animScale>
                                      <p:cBhvr>
                                        <p:cTn id="568" dur="166" decel="50000">
                                          <p:stCondLst>
                                            <p:cond delay="1668"/>
                                          </p:stCondLst>
                                        </p:cTn>
                                        <p:tgtEl>
                                          <p:spTgt spid="4">
                                            <p:graphicEl>
                                              <a:dgm id="{61D7313C-A396-475C-8CD3-995012DA38EE}"/>
                                            </p:graphicEl>
                                          </p:spTgt>
                                        </p:tgtEl>
                                      </p:cBhvr>
                                      <p:to x="100000" y="100000"/>
                                    </p:animScale>
                                    <p:animScale>
                                      <p:cBhvr>
                                        <p:cTn id="569" dur="26">
                                          <p:stCondLst>
                                            <p:cond delay="1808"/>
                                          </p:stCondLst>
                                        </p:cTn>
                                        <p:tgtEl>
                                          <p:spTgt spid="4">
                                            <p:graphicEl>
                                              <a:dgm id="{61D7313C-A396-475C-8CD3-995012DA38EE}"/>
                                            </p:graphicEl>
                                          </p:spTgt>
                                        </p:tgtEl>
                                      </p:cBhvr>
                                      <p:to x="100000" y="95000"/>
                                    </p:animScale>
                                    <p:animScale>
                                      <p:cBhvr>
                                        <p:cTn id="570" dur="166" decel="50000">
                                          <p:stCondLst>
                                            <p:cond delay="1834"/>
                                          </p:stCondLst>
                                        </p:cTn>
                                        <p:tgtEl>
                                          <p:spTgt spid="4">
                                            <p:graphicEl>
                                              <a:dgm id="{61D7313C-A396-475C-8CD3-995012DA38EE}"/>
                                            </p:graphicEl>
                                          </p:spTgt>
                                        </p:tgtEl>
                                      </p:cBhvr>
                                      <p:to x="100000" y="100000"/>
                                    </p:animScale>
                                  </p:childTnLst>
                                </p:cTn>
                              </p:par>
                              <p:par>
                                <p:cTn id="571" presetID="26" presetClass="entr" presetSubtype="0" fill="hold" grpId="0" nodeType="withEffect">
                                  <p:stCondLst>
                                    <p:cond delay="0"/>
                                  </p:stCondLst>
                                  <p:childTnLst>
                                    <p:set>
                                      <p:cBhvr>
                                        <p:cTn id="572" dur="1" fill="hold">
                                          <p:stCondLst>
                                            <p:cond delay="0"/>
                                          </p:stCondLst>
                                        </p:cTn>
                                        <p:tgtEl>
                                          <p:spTgt spid="4">
                                            <p:graphicEl>
                                              <a:dgm id="{AD0726FE-4143-42CF-B6BD-E16689AFB369}"/>
                                            </p:graphicEl>
                                          </p:spTgt>
                                        </p:tgtEl>
                                        <p:attrNameLst>
                                          <p:attrName>style.visibility</p:attrName>
                                        </p:attrNameLst>
                                      </p:cBhvr>
                                      <p:to>
                                        <p:strVal val="visible"/>
                                      </p:to>
                                    </p:set>
                                    <p:animEffect transition="in" filter="wipe(down)">
                                      <p:cBhvr>
                                        <p:cTn id="573" dur="580">
                                          <p:stCondLst>
                                            <p:cond delay="0"/>
                                          </p:stCondLst>
                                        </p:cTn>
                                        <p:tgtEl>
                                          <p:spTgt spid="4">
                                            <p:graphicEl>
                                              <a:dgm id="{AD0726FE-4143-42CF-B6BD-E16689AFB369}"/>
                                            </p:graphicEl>
                                          </p:spTgt>
                                        </p:tgtEl>
                                      </p:cBhvr>
                                    </p:animEffect>
                                    <p:anim calcmode="lin" valueType="num">
                                      <p:cBhvr>
                                        <p:cTn id="574" dur="1822" tmFilter="0,0; 0.14,0.36; 0.43,0.73; 0.71,0.91; 1.0,1.0">
                                          <p:stCondLst>
                                            <p:cond delay="0"/>
                                          </p:stCondLst>
                                        </p:cTn>
                                        <p:tgtEl>
                                          <p:spTgt spid="4">
                                            <p:graphicEl>
                                              <a:dgm id="{AD0726FE-4143-42CF-B6BD-E16689AFB369}"/>
                                            </p:graphicEl>
                                          </p:spTgt>
                                        </p:tgtEl>
                                        <p:attrNameLst>
                                          <p:attrName>ppt_x</p:attrName>
                                        </p:attrNameLst>
                                      </p:cBhvr>
                                      <p:tavLst>
                                        <p:tav tm="0">
                                          <p:val>
                                            <p:strVal val="#ppt_x-0.25"/>
                                          </p:val>
                                        </p:tav>
                                        <p:tav tm="100000">
                                          <p:val>
                                            <p:strVal val="#ppt_x"/>
                                          </p:val>
                                        </p:tav>
                                      </p:tavLst>
                                    </p:anim>
                                    <p:anim calcmode="lin" valueType="num">
                                      <p:cBhvr>
                                        <p:cTn id="575" dur="664" tmFilter="0.0,0.0; 0.25,0.07; 0.50,0.2; 0.75,0.467; 1.0,1.0">
                                          <p:stCondLst>
                                            <p:cond delay="0"/>
                                          </p:stCondLst>
                                        </p:cTn>
                                        <p:tgtEl>
                                          <p:spTgt spid="4">
                                            <p:graphicEl>
                                              <a:dgm id="{AD0726FE-4143-42CF-B6BD-E16689AFB369}"/>
                                            </p:graphicEl>
                                          </p:spTgt>
                                        </p:tgtEl>
                                        <p:attrNameLst>
                                          <p:attrName>ppt_y</p:attrName>
                                        </p:attrNameLst>
                                      </p:cBhvr>
                                      <p:tavLst>
                                        <p:tav tm="0" fmla="#ppt_y-sin(pi*$)/3">
                                          <p:val>
                                            <p:fltVal val="0.5"/>
                                          </p:val>
                                        </p:tav>
                                        <p:tav tm="100000">
                                          <p:val>
                                            <p:fltVal val="1"/>
                                          </p:val>
                                        </p:tav>
                                      </p:tavLst>
                                    </p:anim>
                                    <p:anim calcmode="lin" valueType="num">
                                      <p:cBhvr>
                                        <p:cTn id="576" dur="664" tmFilter="0, 0; 0.125,0.2665; 0.25,0.4; 0.375,0.465; 0.5,0.5;  0.625,0.535; 0.75,0.6; 0.875,0.7335; 1,1">
                                          <p:stCondLst>
                                            <p:cond delay="664"/>
                                          </p:stCondLst>
                                        </p:cTn>
                                        <p:tgtEl>
                                          <p:spTgt spid="4">
                                            <p:graphicEl>
                                              <a:dgm id="{AD0726FE-4143-42CF-B6BD-E16689AFB369}"/>
                                            </p:graphicEl>
                                          </p:spTgt>
                                        </p:tgtEl>
                                        <p:attrNameLst>
                                          <p:attrName>ppt_y</p:attrName>
                                        </p:attrNameLst>
                                      </p:cBhvr>
                                      <p:tavLst>
                                        <p:tav tm="0" fmla="#ppt_y-sin(pi*$)/9">
                                          <p:val>
                                            <p:fltVal val="0"/>
                                          </p:val>
                                        </p:tav>
                                        <p:tav tm="100000">
                                          <p:val>
                                            <p:fltVal val="1"/>
                                          </p:val>
                                        </p:tav>
                                      </p:tavLst>
                                    </p:anim>
                                    <p:anim calcmode="lin" valueType="num">
                                      <p:cBhvr>
                                        <p:cTn id="577" dur="332" tmFilter="0, 0; 0.125,0.2665; 0.25,0.4; 0.375,0.465; 0.5,0.5;  0.625,0.535; 0.75,0.6; 0.875,0.7335; 1,1">
                                          <p:stCondLst>
                                            <p:cond delay="1324"/>
                                          </p:stCondLst>
                                        </p:cTn>
                                        <p:tgtEl>
                                          <p:spTgt spid="4">
                                            <p:graphicEl>
                                              <a:dgm id="{AD0726FE-4143-42CF-B6BD-E16689AFB369}"/>
                                            </p:graphicEl>
                                          </p:spTgt>
                                        </p:tgtEl>
                                        <p:attrNameLst>
                                          <p:attrName>ppt_y</p:attrName>
                                        </p:attrNameLst>
                                      </p:cBhvr>
                                      <p:tavLst>
                                        <p:tav tm="0" fmla="#ppt_y-sin(pi*$)/27">
                                          <p:val>
                                            <p:fltVal val="0"/>
                                          </p:val>
                                        </p:tav>
                                        <p:tav tm="100000">
                                          <p:val>
                                            <p:fltVal val="1"/>
                                          </p:val>
                                        </p:tav>
                                      </p:tavLst>
                                    </p:anim>
                                    <p:anim calcmode="lin" valueType="num">
                                      <p:cBhvr>
                                        <p:cTn id="578" dur="164" tmFilter="0, 0; 0.125,0.2665; 0.25,0.4; 0.375,0.465; 0.5,0.5;  0.625,0.535; 0.75,0.6; 0.875,0.7335; 1,1">
                                          <p:stCondLst>
                                            <p:cond delay="1656"/>
                                          </p:stCondLst>
                                        </p:cTn>
                                        <p:tgtEl>
                                          <p:spTgt spid="4">
                                            <p:graphicEl>
                                              <a:dgm id="{AD0726FE-4143-42CF-B6BD-E16689AFB369}"/>
                                            </p:graphicEl>
                                          </p:spTgt>
                                        </p:tgtEl>
                                        <p:attrNameLst>
                                          <p:attrName>ppt_y</p:attrName>
                                        </p:attrNameLst>
                                      </p:cBhvr>
                                      <p:tavLst>
                                        <p:tav tm="0" fmla="#ppt_y-sin(pi*$)/81">
                                          <p:val>
                                            <p:fltVal val="0"/>
                                          </p:val>
                                        </p:tav>
                                        <p:tav tm="100000">
                                          <p:val>
                                            <p:fltVal val="1"/>
                                          </p:val>
                                        </p:tav>
                                      </p:tavLst>
                                    </p:anim>
                                    <p:animScale>
                                      <p:cBhvr>
                                        <p:cTn id="579" dur="26">
                                          <p:stCondLst>
                                            <p:cond delay="650"/>
                                          </p:stCondLst>
                                        </p:cTn>
                                        <p:tgtEl>
                                          <p:spTgt spid="4">
                                            <p:graphicEl>
                                              <a:dgm id="{AD0726FE-4143-42CF-B6BD-E16689AFB369}"/>
                                            </p:graphicEl>
                                          </p:spTgt>
                                        </p:tgtEl>
                                      </p:cBhvr>
                                      <p:to x="100000" y="60000"/>
                                    </p:animScale>
                                    <p:animScale>
                                      <p:cBhvr>
                                        <p:cTn id="580" dur="166" decel="50000">
                                          <p:stCondLst>
                                            <p:cond delay="676"/>
                                          </p:stCondLst>
                                        </p:cTn>
                                        <p:tgtEl>
                                          <p:spTgt spid="4">
                                            <p:graphicEl>
                                              <a:dgm id="{AD0726FE-4143-42CF-B6BD-E16689AFB369}"/>
                                            </p:graphicEl>
                                          </p:spTgt>
                                        </p:tgtEl>
                                      </p:cBhvr>
                                      <p:to x="100000" y="100000"/>
                                    </p:animScale>
                                    <p:animScale>
                                      <p:cBhvr>
                                        <p:cTn id="581" dur="26">
                                          <p:stCondLst>
                                            <p:cond delay="1312"/>
                                          </p:stCondLst>
                                        </p:cTn>
                                        <p:tgtEl>
                                          <p:spTgt spid="4">
                                            <p:graphicEl>
                                              <a:dgm id="{AD0726FE-4143-42CF-B6BD-E16689AFB369}"/>
                                            </p:graphicEl>
                                          </p:spTgt>
                                        </p:tgtEl>
                                      </p:cBhvr>
                                      <p:to x="100000" y="80000"/>
                                    </p:animScale>
                                    <p:animScale>
                                      <p:cBhvr>
                                        <p:cTn id="582" dur="166" decel="50000">
                                          <p:stCondLst>
                                            <p:cond delay="1338"/>
                                          </p:stCondLst>
                                        </p:cTn>
                                        <p:tgtEl>
                                          <p:spTgt spid="4">
                                            <p:graphicEl>
                                              <a:dgm id="{AD0726FE-4143-42CF-B6BD-E16689AFB369}"/>
                                            </p:graphicEl>
                                          </p:spTgt>
                                        </p:tgtEl>
                                      </p:cBhvr>
                                      <p:to x="100000" y="100000"/>
                                    </p:animScale>
                                    <p:animScale>
                                      <p:cBhvr>
                                        <p:cTn id="583" dur="26">
                                          <p:stCondLst>
                                            <p:cond delay="1642"/>
                                          </p:stCondLst>
                                        </p:cTn>
                                        <p:tgtEl>
                                          <p:spTgt spid="4">
                                            <p:graphicEl>
                                              <a:dgm id="{AD0726FE-4143-42CF-B6BD-E16689AFB369}"/>
                                            </p:graphicEl>
                                          </p:spTgt>
                                        </p:tgtEl>
                                      </p:cBhvr>
                                      <p:to x="100000" y="90000"/>
                                    </p:animScale>
                                    <p:animScale>
                                      <p:cBhvr>
                                        <p:cTn id="584" dur="166" decel="50000">
                                          <p:stCondLst>
                                            <p:cond delay="1668"/>
                                          </p:stCondLst>
                                        </p:cTn>
                                        <p:tgtEl>
                                          <p:spTgt spid="4">
                                            <p:graphicEl>
                                              <a:dgm id="{AD0726FE-4143-42CF-B6BD-E16689AFB369}"/>
                                            </p:graphicEl>
                                          </p:spTgt>
                                        </p:tgtEl>
                                      </p:cBhvr>
                                      <p:to x="100000" y="100000"/>
                                    </p:animScale>
                                    <p:animScale>
                                      <p:cBhvr>
                                        <p:cTn id="585" dur="26">
                                          <p:stCondLst>
                                            <p:cond delay="1808"/>
                                          </p:stCondLst>
                                        </p:cTn>
                                        <p:tgtEl>
                                          <p:spTgt spid="4">
                                            <p:graphicEl>
                                              <a:dgm id="{AD0726FE-4143-42CF-B6BD-E16689AFB369}"/>
                                            </p:graphicEl>
                                          </p:spTgt>
                                        </p:tgtEl>
                                      </p:cBhvr>
                                      <p:to x="100000" y="95000"/>
                                    </p:animScale>
                                    <p:animScale>
                                      <p:cBhvr>
                                        <p:cTn id="586" dur="166" decel="50000">
                                          <p:stCondLst>
                                            <p:cond delay="1834"/>
                                          </p:stCondLst>
                                        </p:cTn>
                                        <p:tgtEl>
                                          <p:spTgt spid="4">
                                            <p:graphicEl>
                                              <a:dgm id="{AD0726FE-4143-42CF-B6BD-E16689AFB369}"/>
                                            </p:graphicEl>
                                          </p:spTgt>
                                        </p:tgtEl>
                                      </p:cBhvr>
                                      <p:to x="100000" y="100000"/>
                                    </p:animScale>
                                  </p:childTnLst>
                                </p:cTn>
                              </p:par>
                            </p:childTnLst>
                          </p:cTn>
                        </p:par>
                      </p:childTnLst>
                    </p:cTn>
                  </p:par>
                  <p:par>
                    <p:cTn id="587" fill="hold">
                      <p:stCondLst>
                        <p:cond delay="indefinite"/>
                      </p:stCondLst>
                      <p:childTnLst>
                        <p:par>
                          <p:cTn id="588" fill="hold">
                            <p:stCondLst>
                              <p:cond delay="0"/>
                            </p:stCondLst>
                            <p:childTnLst>
                              <p:par>
                                <p:cTn id="589" presetID="26" presetClass="entr" presetSubtype="0" fill="hold" grpId="0" nodeType="clickEffect">
                                  <p:stCondLst>
                                    <p:cond delay="0"/>
                                  </p:stCondLst>
                                  <p:childTnLst>
                                    <p:set>
                                      <p:cBhvr>
                                        <p:cTn id="590" dur="1" fill="hold">
                                          <p:stCondLst>
                                            <p:cond delay="0"/>
                                          </p:stCondLst>
                                        </p:cTn>
                                        <p:tgtEl>
                                          <p:spTgt spid="4">
                                            <p:graphicEl>
                                              <a:dgm id="{8E319CC1-6765-41D0-B95D-59A36205052A}"/>
                                            </p:graphicEl>
                                          </p:spTgt>
                                        </p:tgtEl>
                                        <p:attrNameLst>
                                          <p:attrName>style.visibility</p:attrName>
                                        </p:attrNameLst>
                                      </p:cBhvr>
                                      <p:to>
                                        <p:strVal val="visible"/>
                                      </p:to>
                                    </p:set>
                                    <p:animEffect transition="in" filter="wipe(down)">
                                      <p:cBhvr>
                                        <p:cTn id="591" dur="580">
                                          <p:stCondLst>
                                            <p:cond delay="0"/>
                                          </p:stCondLst>
                                        </p:cTn>
                                        <p:tgtEl>
                                          <p:spTgt spid="4">
                                            <p:graphicEl>
                                              <a:dgm id="{8E319CC1-6765-41D0-B95D-59A36205052A}"/>
                                            </p:graphicEl>
                                          </p:spTgt>
                                        </p:tgtEl>
                                      </p:cBhvr>
                                    </p:animEffect>
                                    <p:anim calcmode="lin" valueType="num">
                                      <p:cBhvr>
                                        <p:cTn id="592" dur="1822" tmFilter="0,0; 0.14,0.36; 0.43,0.73; 0.71,0.91; 1.0,1.0">
                                          <p:stCondLst>
                                            <p:cond delay="0"/>
                                          </p:stCondLst>
                                        </p:cTn>
                                        <p:tgtEl>
                                          <p:spTgt spid="4">
                                            <p:graphicEl>
                                              <a:dgm id="{8E319CC1-6765-41D0-B95D-59A36205052A}"/>
                                            </p:graphicEl>
                                          </p:spTgt>
                                        </p:tgtEl>
                                        <p:attrNameLst>
                                          <p:attrName>ppt_x</p:attrName>
                                        </p:attrNameLst>
                                      </p:cBhvr>
                                      <p:tavLst>
                                        <p:tav tm="0">
                                          <p:val>
                                            <p:strVal val="#ppt_x-0.25"/>
                                          </p:val>
                                        </p:tav>
                                        <p:tav tm="100000">
                                          <p:val>
                                            <p:strVal val="#ppt_x"/>
                                          </p:val>
                                        </p:tav>
                                      </p:tavLst>
                                    </p:anim>
                                    <p:anim calcmode="lin" valueType="num">
                                      <p:cBhvr>
                                        <p:cTn id="593" dur="664" tmFilter="0.0,0.0; 0.25,0.07; 0.50,0.2; 0.75,0.467; 1.0,1.0">
                                          <p:stCondLst>
                                            <p:cond delay="0"/>
                                          </p:stCondLst>
                                        </p:cTn>
                                        <p:tgtEl>
                                          <p:spTgt spid="4">
                                            <p:graphicEl>
                                              <a:dgm id="{8E319CC1-6765-41D0-B95D-59A36205052A}"/>
                                            </p:graphicEl>
                                          </p:spTgt>
                                        </p:tgtEl>
                                        <p:attrNameLst>
                                          <p:attrName>ppt_y</p:attrName>
                                        </p:attrNameLst>
                                      </p:cBhvr>
                                      <p:tavLst>
                                        <p:tav tm="0" fmla="#ppt_y-sin(pi*$)/3">
                                          <p:val>
                                            <p:fltVal val="0.5"/>
                                          </p:val>
                                        </p:tav>
                                        <p:tav tm="100000">
                                          <p:val>
                                            <p:fltVal val="1"/>
                                          </p:val>
                                        </p:tav>
                                      </p:tavLst>
                                    </p:anim>
                                    <p:anim calcmode="lin" valueType="num">
                                      <p:cBhvr>
                                        <p:cTn id="594" dur="664" tmFilter="0, 0; 0.125,0.2665; 0.25,0.4; 0.375,0.465; 0.5,0.5;  0.625,0.535; 0.75,0.6; 0.875,0.7335; 1,1">
                                          <p:stCondLst>
                                            <p:cond delay="664"/>
                                          </p:stCondLst>
                                        </p:cTn>
                                        <p:tgtEl>
                                          <p:spTgt spid="4">
                                            <p:graphicEl>
                                              <a:dgm id="{8E319CC1-6765-41D0-B95D-59A36205052A}"/>
                                            </p:graphicEl>
                                          </p:spTgt>
                                        </p:tgtEl>
                                        <p:attrNameLst>
                                          <p:attrName>ppt_y</p:attrName>
                                        </p:attrNameLst>
                                      </p:cBhvr>
                                      <p:tavLst>
                                        <p:tav tm="0" fmla="#ppt_y-sin(pi*$)/9">
                                          <p:val>
                                            <p:fltVal val="0"/>
                                          </p:val>
                                        </p:tav>
                                        <p:tav tm="100000">
                                          <p:val>
                                            <p:fltVal val="1"/>
                                          </p:val>
                                        </p:tav>
                                      </p:tavLst>
                                    </p:anim>
                                    <p:anim calcmode="lin" valueType="num">
                                      <p:cBhvr>
                                        <p:cTn id="595" dur="332" tmFilter="0, 0; 0.125,0.2665; 0.25,0.4; 0.375,0.465; 0.5,0.5;  0.625,0.535; 0.75,0.6; 0.875,0.7335; 1,1">
                                          <p:stCondLst>
                                            <p:cond delay="1324"/>
                                          </p:stCondLst>
                                        </p:cTn>
                                        <p:tgtEl>
                                          <p:spTgt spid="4">
                                            <p:graphicEl>
                                              <a:dgm id="{8E319CC1-6765-41D0-B95D-59A36205052A}"/>
                                            </p:graphicEl>
                                          </p:spTgt>
                                        </p:tgtEl>
                                        <p:attrNameLst>
                                          <p:attrName>ppt_y</p:attrName>
                                        </p:attrNameLst>
                                      </p:cBhvr>
                                      <p:tavLst>
                                        <p:tav tm="0" fmla="#ppt_y-sin(pi*$)/27">
                                          <p:val>
                                            <p:fltVal val="0"/>
                                          </p:val>
                                        </p:tav>
                                        <p:tav tm="100000">
                                          <p:val>
                                            <p:fltVal val="1"/>
                                          </p:val>
                                        </p:tav>
                                      </p:tavLst>
                                    </p:anim>
                                    <p:anim calcmode="lin" valueType="num">
                                      <p:cBhvr>
                                        <p:cTn id="596" dur="164" tmFilter="0, 0; 0.125,0.2665; 0.25,0.4; 0.375,0.465; 0.5,0.5;  0.625,0.535; 0.75,0.6; 0.875,0.7335; 1,1">
                                          <p:stCondLst>
                                            <p:cond delay="1656"/>
                                          </p:stCondLst>
                                        </p:cTn>
                                        <p:tgtEl>
                                          <p:spTgt spid="4">
                                            <p:graphicEl>
                                              <a:dgm id="{8E319CC1-6765-41D0-B95D-59A36205052A}"/>
                                            </p:graphicEl>
                                          </p:spTgt>
                                        </p:tgtEl>
                                        <p:attrNameLst>
                                          <p:attrName>ppt_y</p:attrName>
                                        </p:attrNameLst>
                                      </p:cBhvr>
                                      <p:tavLst>
                                        <p:tav tm="0" fmla="#ppt_y-sin(pi*$)/81">
                                          <p:val>
                                            <p:fltVal val="0"/>
                                          </p:val>
                                        </p:tav>
                                        <p:tav tm="100000">
                                          <p:val>
                                            <p:fltVal val="1"/>
                                          </p:val>
                                        </p:tav>
                                      </p:tavLst>
                                    </p:anim>
                                    <p:animScale>
                                      <p:cBhvr>
                                        <p:cTn id="597" dur="26">
                                          <p:stCondLst>
                                            <p:cond delay="650"/>
                                          </p:stCondLst>
                                        </p:cTn>
                                        <p:tgtEl>
                                          <p:spTgt spid="4">
                                            <p:graphicEl>
                                              <a:dgm id="{8E319CC1-6765-41D0-B95D-59A36205052A}"/>
                                            </p:graphicEl>
                                          </p:spTgt>
                                        </p:tgtEl>
                                      </p:cBhvr>
                                      <p:to x="100000" y="60000"/>
                                    </p:animScale>
                                    <p:animScale>
                                      <p:cBhvr>
                                        <p:cTn id="598" dur="166" decel="50000">
                                          <p:stCondLst>
                                            <p:cond delay="676"/>
                                          </p:stCondLst>
                                        </p:cTn>
                                        <p:tgtEl>
                                          <p:spTgt spid="4">
                                            <p:graphicEl>
                                              <a:dgm id="{8E319CC1-6765-41D0-B95D-59A36205052A}"/>
                                            </p:graphicEl>
                                          </p:spTgt>
                                        </p:tgtEl>
                                      </p:cBhvr>
                                      <p:to x="100000" y="100000"/>
                                    </p:animScale>
                                    <p:animScale>
                                      <p:cBhvr>
                                        <p:cTn id="599" dur="26">
                                          <p:stCondLst>
                                            <p:cond delay="1312"/>
                                          </p:stCondLst>
                                        </p:cTn>
                                        <p:tgtEl>
                                          <p:spTgt spid="4">
                                            <p:graphicEl>
                                              <a:dgm id="{8E319CC1-6765-41D0-B95D-59A36205052A}"/>
                                            </p:graphicEl>
                                          </p:spTgt>
                                        </p:tgtEl>
                                      </p:cBhvr>
                                      <p:to x="100000" y="80000"/>
                                    </p:animScale>
                                    <p:animScale>
                                      <p:cBhvr>
                                        <p:cTn id="600" dur="166" decel="50000">
                                          <p:stCondLst>
                                            <p:cond delay="1338"/>
                                          </p:stCondLst>
                                        </p:cTn>
                                        <p:tgtEl>
                                          <p:spTgt spid="4">
                                            <p:graphicEl>
                                              <a:dgm id="{8E319CC1-6765-41D0-B95D-59A36205052A}"/>
                                            </p:graphicEl>
                                          </p:spTgt>
                                        </p:tgtEl>
                                      </p:cBhvr>
                                      <p:to x="100000" y="100000"/>
                                    </p:animScale>
                                    <p:animScale>
                                      <p:cBhvr>
                                        <p:cTn id="601" dur="26">
                                          <p:stCondLst>
                                            <p:cond delay="1642"/>
                                          </p:stCondLst>
                                        </p:cTn>
                                        <p:tgtEl>
                                          <p:spTgt spid="4">
                                            <p:graphicEl>
                                              <a:dgm id="{8E319CC1-6765-41D0-B95D-59A36205052A}"/>
                                            </p:graphicEl>
                                          </p:spTgt>
                                        </p:tgtEl>
                                      </p:cBhvr>
                                      <p:to x="100000" y="90000"/>
                                    </p:animScale>
                                    <p:animScale>
                                      <p:cBhvr>
                                        <p:cTn id="602" dur="166" decel="50000">
                                          <p:stCondLst>
                                            <p:cond delay="1668"/>
                                          </p:stCondLst>
                                        </p:cTn>
                                        <p:tgtEl>
                                          <p:spTgt spid="4">
                                            <p:graphicEl>
                                              <a:dgm id="{8E319CC1-6765-41D0-B95D-59A36205052A}"/>
                                            </p:graphicEl>
                                          </p:spTgt>
                                        </p:tgtEl>
                                      </p:cBhvr>
                                      <p:to x="100000" y="100000"/>
                                    </p:animScale>
                                    <p:animScale>
                                      <p:cBhvr>
                                        <p:cTn id="603" dur="26">
                                          <p:stCondLst>
                                            <p:cond delay="1808"/>
                                          </p:stCondLst>
                                        </p:cTn>
                                        <p:tgtEl>
                                          <p:spTgt spid="4">
                                            <p:graphicEl>
                                              <a:dgm id="{8E319CC1-6765-41D0-B95D-59A36205052A}"/>
                                            </p:graphicEl>
                                          </p:spTgt>
                                        </p:tgtEl>
                                      </p:cBhvr>
                                      <p:to x="100000" y="95000"/>
                                    </p:animScale>
                                    <p:animScale>
                                      <p:cBhvr>
                                        <p:cTn id="604" dur="166" decel="50000">
                                          <p:stCondLst>
                                            <p:cond delay="1834"/>
                                          </p:stCondLst>
                                        </p:cTn>
                                        <p:tgtEl>
                                          <p:spTgt spid="4">
                                            <p:graphicEl>
                                              <a:dgm id="{8E319CC1-6765-41D0-B95D-59A36205052A}"/>
                                            </p:graphicEl>
                                          </p:spTgt>
                                        </p:tgtEl>
                                      </p:cBhvr>
                                      <p:to x="100000" y="100000"/>
                                    </p:animScale>
                                  </p:childTnLst>
                                </p:cTn>
                              </p:par>
                              <p:par>
                                <p:cTn id="605" presetID="26" presetClass="entr" presetSubtype="0" fill="hold" grpId="0" nodeType="withEffect">
                                  <p:stCondLst>
                                    <p:cond delay="0"/>
                                  </p:stCondLst>
                                  <p:childTnLst>
                                    <p:set>
                                      <p:cBhvr>
                                        <p:cTn id="606" dur="1" fill="hold">
                                          <p:stCondLst>
                                            <p:cond delay="0"/>
                                          </p:stCondLst>
                                        </p:cTn>
                                        <p:tgtEl>
                                          <p:spTgt spid="4">
                                            <p:graphicEl>
                                              <a:dgm id="{7C388E48-3F2F-4695-B49D-13E776CC0177}"/>
                                            </p:graphicEl>
                                          </p:spTgt>
                                        </p:tgtEl>
                                        <p:attrNameLst>
                                          <p:attrName>style.visibility</p:attrName>
                                        </p:attrNameLst>
                                      </p:cBhvr>
                                      <p:to>
                                        <p:strVal val="visible"/>
                                      </p:to>
                                    </p:set>
                                    <p:animEffect transition="in" filter="wipe(down)">
                                      <p:cBhvr>
                                        <p:cTn id="607" dur="580">
                                          <p:stCondLst>
                                            <p:cond delay="0"/>
                                          </p:stCondLst>
                                        </p:cTn>
                                        <p:tgtEl>
                                          <p:spTgt spid="4">
                                            <p:graphicEl>
                                              <a:dgm id="{7C388E48-3F2F-4695-B49D-13E776CC0177}"/>
                                            </p:graphicEl>
                                          </p:spTgt>
                                        </p:tgtEl>
                                      </p:cBhvr>
                                    </p:animEffect>
                                    <p:anim calcmode="lin" valueType="num">
                                      <p:cBhvr>
                                        <p:cTn id="608" dur="1822" tmFilter="0,0; 0.14,0.36; 0.43,0.73; 0.71,0.91; 1.0,1.0">
                                          <p:stCondLst>
                                            <p:cond delay="0"/>
                                          </p:stCondLst>
                                        </p:cTn>
                                        <p:tgtEl>
                                          <p:spTgt spid="4">
                                            <p:graphicEl>
                                              <a:dgm id="{7C388E48-3F2F-4695-B49D-13E776CC0177}"/>
                                            </p:graphicEl>
                                          </p:spTgt>
                                        </p:tgtEl>
                                        <p:attrNameLst>
                                          <p:attrName>ppt_x</p:attrName>
                                        </p:attrNameLst>
                                      </p:cBhvr>
                                      <p:tavLst>
                                        <p:tav tm="0">
                                          <p:val>
                                            <p:strVal val="#ppt_x-0.25"/>
                                          </p:val>
                                        </p:tav>
                                        <p:tav tm="100000">
                                          <p:val>
                                            <p:strVal val="#ppt_x"/>
                                          </p:val>
                                        </p:tav>
                                      </p:tavLst>
                                    </p:anim>
                                    <p:anim calcmode="lin" valueType="num">
                                      <p:cBhvr>
                                        <p:cTn id="609" dur="664" tmFilter="0.0,0.0; 0.25,0.07; 0.50,0.2; 0.75,0.467; 1.0,1.0">
                                          <p:stCondLst>
                                            <p:cond delay="0"/>
                                          </p:stCondLst>
                                        </p:cTn>
                                        <p:tgtEl>
                                          <p:spTgt spid="4">
                                            <p:graphicEl>
                                              <a:dgm id="{7C388E48-3F2F-4695-B49D-13E776CC0177}"/>
                                            </p:graphicEl>
                                          </p:spTgt>
                                        </p:tgtEl>
                                        <p:attrNameLst>
                                          <p:attrName>ppt_y</p:attrName>
                                        </p:attrNameLst>
                                      </p:cBhvr>
                                      <p:tavLst>
                                        <p:tav tm="0" fmla="#ppt_y-sin(pi*$)/3">
                                          <p:val>
                                            <p:fltVal val="0.5"/>
                                          </p:val>
                                        </p:tav>
                                        <p:tav tm="100000">
                                          <p:val>
                                            <p:fltVal val="1"/>
                                          </p:val>
                                        </p:tav>
                                      </p:tavLst>
                                    </p:anim>
                                    <p:anim calcmode="lin" valueType="num">
                                      <p:cBhvr>
                                        <p:cTn id="610" dur="664" tmFilter="0, 0; 0.125,0.2665; 0.25,0.4; 0.375,0.465; 0.5,0.5;  0.625,0.535; 0.75,0.6; 0.875,0.7335; 1,1">
                                          <p:stCondLst>
                                            <p:cond delay="664"/>
                                          </p:stCondLst>
                                        </p:cTn>
                                        <p:tgtEl>
                                          <p:spTgt spid="4">
                                            <p:graphicEl>
                                              <a:dgm id="{7C388E48-3F2F-4695-B49D-13E776CC0177}"/>
                                            </p:graphicEl>
                                          </p:spTgt>
                                        </p:tgtEl>
                                        <p:attrNameLst>
                                          <p:attrName>ppt_y</p:attrName>
                                        </p:attrNameLst>
                                      </p:cBhvr>
                                      <p:tavLst>
                                        <p:tav tm="0" fmla="#ppt_y-sin(pi*$)/9">
                                          <p:val>
                                            <p:fltVal val="0"/>
                                          </p:val>
                                        </p:tav>
                                        <p:tav tm="100000">
                                          <p:val>
                                            <p:fltVal val="1"/>
                                          </p:val>
                                        </p:tav>
                                      </p:tavLst>
                                    </p:anim>
                                    <p:anim calcmode="lin" valueType="num">
                                      <p:cBhvr>
                                        <p:cTn id="611" dur="332" tmFilter="0, 0; 0.125,0.2665; 0.25,0.4; 0.375,0.465; 0.5,0.5;  0.625,0.535; 0.75,0.6; 0.875,0.7335; 1,1">
                                          <p:stCondLst>
                                            <p:cond delay="1324"/>
                                          </p:stCondLst>
                                        </p:cTn>
                                        <p:tgtEl>
                                          <p:spTgt spid="4">
                                            <p:graphicEl>
                                              <a:dgm id="{7C388E48-3F2F-4695-B49D-13E776CC0177}"/>
                                            </p:graphicEl>
                                          </p:spTgt>
                                        </p:tgtEl>
                                        <p:attrNameLst>
                                          <p:attrName>ppt_y</p:attrName>
                                        </p:attrNameLst>
                                      </p:cBhvr>
                                      <p:tavLst>
                                        <p:tav tm="0" fmla="#ppt_y-sin(pi*$)/27">
                                          <p:val>
                                            <p:fltVal val="0"/>
                                          </p:val>
                                        </p:tav>
                                        <p:tav tm="100000">
                                          <p:val>
                                            <p:fltVal val="1"/>
                                          </p:val>
                                        </p:tav>
                                      </p:tavLst>
                                    </p:anim>
                                    <p:anim calcmode="lin" valueType="num">
                                      <p:cBhvr>
                                        <p:cTn id="612" dur="164" tmFilter="0, 0; 0.125,0.2665; 0.25,0.4; 0.375,0.465; 0.5,0.5;  0.625,0.535; 0.75,0.6; 0.875,0.7335; 1,1">
                                          <p:stCondLst>
                                            <p:cond delay="1656"/>
                                          </p:stCondLst>
                                        </p:cTn>
                                        <p:tgtEl>
                                          <p:spTgt spid="4">
                                            <p:graphicEl>
                                              <a:dgm id="{7C388E48-3F2F-4695-B49D-13E776CC0177}"/>
                                            </p:graphicEl>
                                          </p:spTgt>
                                        </p:tgtEl>
                                        <p:attrNameLst>
                                          <p:attrName>ppt_y</p:attrName>
                                        </p:attrNameLst>
                                      </p:cBhvr>
                                      <p:tavLst>
                                        <p:tav tm="0" fmla="#ppt_y-sin(pi*$)/81">
                                          <p:val>
                                            <p:fltVal val="0"/>
                                          </p:val>
                                        </p:tav>
                                        <p:tav tm="100000">
                                          <p:val>
                                            <p:fltVal val="1"/>
                                          </p:val>
                                        </p:tav>
                                      </p:tavLst>
                                    </p:anim>
                                    <p:animScale>
                                      <p:cBhvr>
                                        <p:cTn id="613" dur="26">
                                          <p:stCondLst>
                                            <p:cond delay="650"/>
                                          </p:stCondLst>
                                        </p:cTn>
                                        <p:tgtEl>
                                          <p:spTgt spid="4">
                                            <p:graphicEl>
                                              <a:dgm id="{7C388E48-3F2F-4695-B49D-13E776CC0177}"/>
                                            </p:graphicEl>
                                          </p:spTgt>
                                        </p:tgtEl>
                                      </p:cBhvr>
                                      <p:to x="100000" y="60000"/>
                                    </p:animScale>
                                    <p:animScale>
                                      <p:cBhvr>
                                        <p:cTn id="614" dur="166" decel="50000">
                                          <p:stCondLst>
                                            <p:cond delay="676"/>
                                          </p:stCondLst>
                                        </p:cTn>
                                        <p:tgtEl>
                                          <p:spTgt spid="4">
                                            <p:graphicEl>
                                              <a:dgm id="{7C388E48-3F2F-4695-B49D-13E776CC0177}"/>
                                            </p:graphicEl>
                                          </p:spTgt>
                                        </p:tgtEl>
                                      </p:cBhvr>
                                      <p:to x="100000" y="100000"/>
                                    </p:animScale>
                                    <p:animScale>
                                      <p:cBhvr>
                                        <p:cTn id="615" dur="26">
                                          <p:stCondLst>
                                            <p:cond delay="1312"/>
                                          </p:stCondLst>
                                        </p:cTn>
                                        <p:tgtEl>
                                          <p:spTgt spid="4">
                                            <p:graphicEl>
                                              <a:dgm id="{7C388E48-3F2F-4695-B49D-13E776CC0177}"/>
                                            </p:graphicEl>
                                          </p:spTgt>
                                        </p:tgtEl>
                                      </p:cBhvr>
                                      <p:to x="100000" y="80000"/>
                                    </p:animScale>
                                    <p:animScale>
                                      <p:cBhvr>
                                        <p:cTn id="616" dur="166" decel="50000">
                                          <p:stCondLst>
                                            <p:cond delay="1338"/>
                                          </p:stCondLst>
                                        </p:cTn>
                                        <p:tgtEl>
                                          <p:spTgt spid="4">
                                            <p:graphicEl>
                                              <a:dgm id="{7C388E48-3F2F-4695-B49D-13E776CC0177}"/>
                                            </p:graphicEl>
                                          </p:spTgt>
                                        </p:tgtEl>
                                      </p:cBhvr>
                                      <p:to x="100000" y="100000"/>
                                    </p:animScale>
                                    <p:animScale>
                                      <p:cBhvr>
                                        <p:cTn id="617" dur="26">
                                          <p:stCondLst>
                                            <p:cond delay="1642"/>
                                          </p:stCondLst>
                                        </p:cTn>
                                        <p:tgtEl>
                                          <p:spTgt spid="4">
                                            <p:graphicEl>
                                              <a:dgm id="{7C388E48-3F2F-4695-B49D-13E776CC0177}"/>
                                            </p:graphicEl>
                                          </p:spTgt>
                                        </p:tgtEl>
                                      </p:cBhvr>
                                      <p:to x="100000" y="90000"/>
                                    </p:animScale>
                                    <p:animScale>
                                      <p:cBhvr>
                                        <p:cTn id="618" dur="166" decel="50000">
                                          <p:stCondLst>
                                            <p:cond delay="1668"/>
                                          </p:stCondLst>
                                        </p:cTn>
                                        <p:tgtEl>
                                          <p:spTgt spid="4">
                                            <p:graphicEl>
                                              <a:dgm id="{7C388E48-3F2F-4695-B49D-13E776CC0177}"/>
                                            </p:graphicEl>
                                          </p:spTgt>
                                        </p:tgtEl>
                                      </p:cBhvr>
                                      <p:to x="100000" y="100000"/>
                                    </p:animScale>
                                    <p:animScale>
                                      <p:cBhvr>
                                        <p:cTn id="619" dur="26">
                                          <p:stCondLst>
                                            <p:cond delay="1808"/>
                                          </p:stCondLst>
                                        </p:cTn>
                                        <p:tgtEl>
                                          <p:spTgt spid="4">
                                            <p:graphicEl>
                                              <a:dgm id="{7C388E48-3F2F-4695-B49D-13E776CC0177}"/>
                                            </p:graphicEl>
                                          </p:spTgt>
                                        </p:tgtEl>
                                      </p:cBhvr>
                                      <p:to x="100000" y="95000"/>
                                    </p:animScale>
                                    <p:animScale>
                                      <p:cBhvr>
                                        <p:cTn id="620" dur="166" decel="50000">
                                          <p:stCondLst>
                                            <p:cond delay="1834"/>
                                          </p:stCondLst>
                                        </p:cTn>
                                        <p:tgtEl>
                                          <p:spTgt spid="4">
                                            <p:graphicEl>
                                              <a:dgm id="{7C388E48-3F2F-4695-B49D-13E776CC0177}"/>
                                            </p:graphicEl>
                                          </p:spTgt>
                                        </p:tgtEl>
                                      </p:cBhvr>
                                      <p:to x="100000" y="100000"/>
                                    </p:animScale>
                                  </p:childTnLst>
                                </p:cTn>
                              </p:par>
                              <p:par>
                                <p:cTn id="621" presetID="26" presetClass="entr" presetSubtype="0" fill="hold" grpId="0" nodeType="withEffect">
                                  <p:stCondLst>
                                    <p:cond delay="0"/>
                                  </p:stCondLst>
                                  <p:childTnLst>
                                    <p:set>
                                      <p:cBhvr>
                                        <p:cTn id="622" dur="1" fill="hold">
                                          <p:stCondLst>
                                            <p:cond delay="0"/>
                                          </p:stCondLst>
                                        </p:cTn>
                                        <p:tgtEl>
                                          <p:spTgt spid="4">
                                            <p:graphicEl>
                                              <a:dgm id="{BA5F3176-6107-45A0-96A1-698B2B541853}"/>
                                            </p:graphicEl>
                                          </p:spTgt>
                                        </p:tgtEl>
                                        <p:attrNameLst>
                                          <p:attrName>style.visibility</p:attrName>
                                        </p:attrNameLst>
                                      </p:cBhvr>
                                      <p:to>
                                        <p:strVal val="visible"/>
                                      </p:to>
                                    </p:set>
                                    <p:animEffect transition="in" filter="wipe(down)">
                                      <p:cBhvr>
                                        <p:cTn id="623" dur="580">
                                          <p:stCondLst>
                                            <p:cond delay="0"/>
                                          </p:stCondLst>
                                        </p:cTn>
                                        <p:tgtEl>
                                          <p:spTgt spid="4">
                                            <p:graphicEl>
                                              <a:dgm id="{BA5F3176-6107-45A0-96A1-698B2B541853}"/>
                                            </p:graphicEl>
                                          </p:spTgt>
                                        </p:tgtEl>
                                      </p:cBhvr>
                                    </p:animEffect>
                                    <p:anim calcmode="lin" valueType="num">
                                      <p:cBhvr>
                                        <p:cTn id="624" dur="1822" tmFilter="0,0; 0.14,0.36; 0.43,0.73; 0.71,0.91; 1.0,1.0">
                                          <p:stCondLst>
                                            <p:cond delay="0"/>
                                          </p:stCondLst>
                                        </p:cTn>
                                        <p:tgtEl>
                                          <p:spTgt spid="4">
                                            <p:graphicEl>
                                              <a:dgm id="{BA5F3176-6107-45A0-96A1-698B2B541853}"/>
                                            </p:graphicEl>
                                          </p:spTgt>
                                        </p:tgtEl>
                                        <p:attrNameLst>
                                          <p:attrName>ppt_x</p:attrName>
                                        </p:attrNameLst>
                                      </p:cBhvr>
                                      <p:tavLst>
                                        <p:tav tm="0">
                                          <p:val>
                                            <p:strVal val="#ppt_x-0.25"/>
                                          </p:val>
                                        </p:tav>
                                        <p:tav tm="100000">
                                          <p:val>
                                            <p:strVal val="#ppt_x"/>
                                          </p:val>
                                        </p:tav>
                                      </p:tavLst>
                                    </p:anim>
                                    <p:anim calcmode="lin" valueType="num">
                                      <p:cBhvr>
                                        <p:cTn id="625" dur="664" tmFilter="0.0,0.0; 0.25,0.07; 0.50,0.2; 0.75,0.467; 1.0,1.0">
                                          <p:stCondLst>
                                            <p:cond delay="0"/>
                                          </p:stCondLst>
                                        </p:cTn>
                                        <p:tgtEl>
                                          <p:spTgt spid="4">
                                            <p:graphicEl>
                                              <a:dgm id="{BA5F3176-6107-45A0-96A1-698B2B541853}"/>
                                            </p:graphicEl>
                                          </p:spTgt>
                                        </p:tgtEl>
                                        <p:attrNameLst>
                                          <p:attrName>ppt_y</p:attrName>
                                        </p:attrNameLst>
                                      </p:cBhvr>
                                      <p:tavLst>
                                        <p:tav tm="0" fmla="#ppt_y-sin(pi*$)/3">
                                          <p:val>
                                            <p:fltVal val="0.5"/>
                                          </p:val>
                                        </p:tav>
                                        <p:tav tm="100000">
                                          <p:val>
                                            <p:fltVal val="1"/>
                                          </p:val>
                                        </p:tav>
                                      </p:tavLst>
                                    </p:anim>
                                    <p:anim calcmode="lin" valueType="num">
                                      <p:cBhvr>
                                        <p:cTn id="626" dur="664" tmFilter="0, 0; 0.125,0.2665; 0.25,0.4; 0.375,0.465; 0.5,0.5;  0.625,0.535; 0.75,0.6; 0.875,0.7335; 1,1">
                                          <p:stCondLst>
                                            <p:cond delay="664"/>
                                          </p:stCondLst>
                                        </p:cTn>
                                        <p:tgtEl>
                                          <p:spTgt spid="4">
                                            <p:graphicEl>
                                              <a:dgm id="{BA5F3176-6107-45A0-96A1-698B2B541853}"/>
                                            </p:graphicEl>
                                          </p:spTgt>
                                        </p:tgtEl>
                                        <p:attrNameLst>
                                          <p:attrName>ppt_y</p:attrName>
                                        </p:attrNameLst>
                                      </p:cBhvr>
                                      <p:tavLst>
                                        <p:tav tm="0" fmla="#ppt_y-sin(pi*$)/9">
                                          <p:val>
                                            <p:fltVal val="0"/>
                                          </p:val>
                                        </p:tav>
                                        <p:tav tm="100000">
                                          <p:val>
                                            <p:fltVal val="1"/>
                                          </p:val>
                                        </p:tav>
                                      </p:tavLst>
                                    </p:anim>
                                    <p:anim calcmode="lin" valueType="num">
                                      <p:cBhvr>
                                        <p:cTn id="627" dur="332" tmFilter="0, 0; 0.125,0.2665; 0.25,0.4; 0.375,0.465; 0.5,0.5;  0.625,0.535; 0.75,0.6; 0.875,0.7335; 1,1">
                                          <p:stCondLst>
                                            <p:cond delay="1324"/>
                                          </p:stCondLst>
                                        </p:cTn>
                                        <p:tgtEl>
                                          <p:spTgt spid="4">
                                            <p:graphicEl>
                                              <a:dgm id="{BA5F3176-6107-45A0-96A1-698B2B541853}"/>
                                            </p:graphicEl>
                                          </p:spTgt>
                                        </p:tgtEl>
                                        <p:attrNameLst>
                                          <p:attrName>ppt_y</p:attrName>
                                        </p:attrNameLst>
                                      </p:cBhvr>
                                      <p:tavLst>
                                        <p:tav tm="0" fmla="#ppt_y-sin(pi*$)/27">
                                          <p:val>
                                            <p:fltVal val="0"/>
                                          </p:val>
                                        </p:tav>
                                        <p:tav tm="100000">
                                          <p:val>
                                            <p:fltVal val="1"/>
                                          </p:val>
                                        </p:tav>
                                      </p:tavLst>
                                    </p:anim>
                                    <p:anim calcmode="lin" valueType="num">
                                      <p:cBhvr>
                                        <p:cTn id="628" dur="164" tmFilter="0, 0; 0.125,0.2665; 0.25,0.4; 0.375,0.465; 0.5,0.5;  0.625,0.535; 0.75,0.6; 0.875,0.7335; 1,1">
                                          <p:stCondLst>
                                            <p:cond delay="1656"/>
                                          </p:stCondLst>
                                        </p:cTn>
                                        <p:tgtEl>
                                          <p:spTgt spid="4">
                                            <p:graphicEl>
                                              <a:dgm id="{BA5F3176-6107-45A0-96A1-698B2B541853}"/>
                                            </p:graphicEl>
                                          </p:spTgt>
                                        </p:tgtEl>
                                        <p:attrNameLst>
                                          <p:attrName>ppt_y</p:attrName>
                                        </p:attrNameLst>
                                      </p:cBhvr>
                                      <p:tavLst>
                                        <p:tav tm="0" fmla="#ppt_y-sin(pi*$)/81">
                                          <p:val>
                                            <p:fltVal val="0"/>
                                          </p:val>
                                        </p:tav>
                                        <p:tav tm="100000">
                                          <p:val>
                                            <p:fltVal val="1"/>
                                          </p:val>
                                        </p:tav>
                                      </p:tavLst>
                                    </p:anim>
                                    <p:animScale>
                                      <p:cBhvr>
                                        <p:cTn id="629" dur="26">
                                          <p:stCondLst>
                                            <p:cond delay="650"/>
                                          </p:stCondLst>
                                        </p:cTn>
                                        <p:tgtEl>
                                          <p:spTgt spid="4">
                                            <p:graphicEl>
                                              <a:dgm id="{BA5F3176-6107-45A0-96A1-698B2B541853}"/>
                                            </p:graphicEl>
                                          </p:spTgt>
                                        </p:tgtEl>
                                      </p:cBhvr>
                                      <p:to x="100000" y="60000"/>
                                    </p:animScale>
                                    <p:animScale>
                                      <p:cBhvr>
                                        <p:cTn id="630" dur="166" decel="50000">
                                          <p:stCondLst>
                                            <p:cond delay="676"/>
                                          </p:stCondLst>
                                        </p:cTn>
                                        <p:tgtEl>
                                          <p:spTgt spid="4">
                                            <p:graphicEl>
                                              <a:dgm id="{BA5F3176-6107-45A0-96A1-698B2B541853}"/>
                                            </p:graphicEl>
                                          </p:spTgt>
                                        </p:tgtEl>
                                      </p:cBhvr>
                                      <p:to x="100000" y="100000"/>
                                    </p:animScale>
                                    <p:animScale>
                                      <p:cBhvr>
                                        <p:cTn id="631" dur="26">
                                          <p:stCondLst>
                                            <p:cond delay="1312"/>
                                          </p:stCondLst>
                                        </p:cTn>
                                        <p:tgtEl>
                                          <p:spTgt spid="4">
                                            <p:graphicEl>
                                              <a:dgm id="{BA5F3176-6107-45A0-96A1-698B2B541853}"/>
                                            </p:graphicEl>
                                          </p:spTgt>
                                        </p:tgtEl>
                                      </p:cBhvr>
                                      <p:to x="100000" y="80000"/>
                                    </p:animScale>
                                    <p:animScale>
                                      <p:cBhvr>
                                        <p:cTn id="632" dur="166" decel="50000">
                                          <p:stCondLst>
                                            <p:cond delay="1338"/>
                                          </p:stCondLst>
                                        </p:cTn>
                                        <p:tgtEl>
                                          <p:spTgt spid="4">
                                            <p:graphicEl>
                                              <a:dgm id="{BA5F3176-6107-45A0-96A1-698B2B541853}"/>
                                            </p:graphicEl>
                                          </p:spTgt>
                                        </p:tgtEl>
                                      </p:cBhvr>
                                      <p:to x="100000" y="100000"/>
                                    </p:animScale>
                                    <p:animScale>
                                      <p:cBhvr>
                                        <p:cTn id="633" dur="26">
                                          <p:stCondLst>
                                            <p:cond delay="1642"/>
                                          </p:stCondLst>
                                        </p:cTn>
                                        <p:tgtEl>
                                          <p:spTgt spid="4">
                                            <p:graphicEl>
                                              <a:dgm id="{BA5F3176-6107-45A0-96A1-698B2B541853}"/>
                                            </p:graphicEl>
                                          </p:spTgt>
                                        </p:tgtEl>
                                      </p:cBhvr>
                                      <p:to x="100000" y="90000"/>
                                    </p:animScale>
                                    <p:animScale>
                                      <p:cBhvr>
                                        <p:cTn id="634" dur="166" decel="50000">
                                          <p:stCondLst>
                                            <p:cond delay="1668"/>
                                          </p:stCondLst>
                                        </p:cTn>
                                        <p:tgtEl>
                                          <p:spTgt spid="4">
                                            <p:graphicEl>
                                              <a:dgm id="{BA5F3176-6107-45A0-96A1-698B2B541853}"/>
                                            </p:graphicEl>
                                          </p:spTgt>
                                        </p:tgtEl>
                                      </p:cBhvr>
                                      <p:to x="100000" y="100000"/>
                                    </p:animScale>
                                    <p:animScale>
                                      <p:cBhvr>
                                        <p:cTn id="635" dur="26">
                                          <p:stCondLst>
                                            <p:cond delay="1808"/>
                                          </p:stCondLst>
                                        </p:cTn>
                                        <p:tgtEl>
                                          <p:spTgt spid="4">
                                            <p:graphicEl>
                                              <a:dgm id="{BA5F3176-6107-45A0-96A1-698B2B541853}"/>
                                            </p:graphicEl>
                                          </p:spTgt>
                                        </p:tgtEl>
                                      </p:cBhvr>
                                      <p:to x="100000" y="95000"/>
                                    </p:animScale>
                                    <p:animScale>
                                      <p:cBhvr>
                                        <p:cTn id="636" dur="166" decel="50000">
                                          <p:stCondLst>
                                            <p:cond delay="1834"/>
                                          </p:stCondLst>
                                        </p:cTn>
                                        <p:tgtEl>
                                          <p:spTgt spid="4">
                                            <p:graphicEl>
                                              <a:dgm id="{BA5F3176-6107-45A0-96A1-698B2B541853}"/>
                                            </p:graphicEl>
                                          </p:spTgt>
                                        </p:tgtEl>
                                      </p:cBhvr>
                                      <p:to x="100000" y="100000"/>
                                    </p:animScale>
                                  </p:childTnLst>
                                </p:cTn>
                              </p:par>
                            </p:childTnLst>
                          </p:cTn>
                        </p:par>
                      </p:childTnLst>
                    </p:cTn>
                  </p:par>
                  <p:par>
                    <p:cTn id="637" fill="hold">
                      <p:stCondLst>
                        <p:cond delay="indefinite"/>
                      </p:stCondLst>
                      <p:childTnLst>
                        <p:par>
                          <p:cTn id="638" fill="hold">
                            <p:stCondLst>
                              <p:cond delay="0"/>
                            </p:stCondLst>
                            <p:childTnLst>
                              <p:par>
                                <p:cTn id="639" presetID="26" presetClass="entr" presetSubtype="0" fill="hold" grpId="0" nodeType="clickEffect">
                                  <p:stCondLst>
                                    <p:cond delay="0"/>
                                  </p:stCondLst>
                                  <p:childTnLst>
                                    <p:set>
                                      <p:cBhvr>
                                        <p:cTn id="640" dur="1" fill="hold">
                                          <p:stCondLst>
                                            <p:cond delay="0"/>
                                          </p:stCondLst>
                                        </p:cTn>
                                        <p:tgtEl>
                                          <p:spTgt spid="4">
                                            <p:graphicEl>
                                              <a:dgm id="{77C8A22D-1601-4312-AD7E-AF9D969D8AC3}"/>
                                            </p:graphicEl>
                                          </p:spTgt>
                                        </p:tgtEl>
                                        <p:attrNameLst>
                                          <p:attrName>style.visibility</p:attrName>
                                        </p:attrNameLst>
                                      </p:cBhvr>
                                      <p:to>
                                        <p:strVal val="visible"/>
                                      </p:to>
                                    </p:set>
                                    <p:animEffect transition="in" filter="wipe(down)">
                                      <p:cBhvr>
                                        <p:cTn id="641" dur="580">
                                          <p:stCondLst>
                                            <p:cond delay="0"/>
                                          </p:stCondLst>
                                        </p:cTn>
                                        <p:tgtEl>
                                          <p:spTgt spid="4">
                                            <p:graphicEl>
                                              <a:dgm id="{77C8A22D-1601-4312-AD7E-AF9D969D8AC3}"/>
                                            </p:graphicEl>
                                          </p:spTgt>
                                        </p:tgtEl>
                                      </p:cBhvr>
                                    </p:animEffect>
                                    <p:anim calcmode="lin" valueType="num">
                                      <p:cBhvr>
                                        <p:cTn id="642" dur="1822" tmFilter="0,0; 0.14,0.36; 0.43,0.73; 0.71,0.91; 1.0,1.0">
                                          <p:stCondLst>
                                            <p:cond delay="0"/>
                                          </p:stCondLst>
                                        </p:cTn>
                                        <p:tgtEl>
                                          <p:spTgt spid="4">
                                            <p:graphicEl>
                                              <a:dgm id="{77C8A22D-1601-4312-AD7E-AF9D969D8AC3}"/>
                                            </p:graphicEl>
                                          </p:spTgt>
                                        </p:tgtEl>
                                        <p:attrNameLst>
                                          <p:attrName>ppt_x</p:attrName>
                                        </p:attrNameLst>
                                      </p:cBhvr>
                                      <p:tavLst>
                                        <p:tav tm="0">
                                          <p:val>
                                            <p:strVal val="#ppt_x-0.25"/>
                                          </p:val>
                                        </p:tav>
                                        <p:tav tm="100000">
                                          <p:val>
                                            <p:strVal val="#ppt_x"/>
                                          </p:val>
                                        </p:tav>
                                      </p:tavLst>
                                    </p:anim>
                                    <p:anim calcmode="lin" valueType="num">
                                      <p:cBhvr>
                                        <p:cTn id="643" dur="664" tmFilter="0.0,0.0; 0.25,0.07; 0.50,0.2; 0.75,0.467; 1.0,1.0">
                                          <p:stCondLst>
                                            <p:cond delay="0"/>
                                          </p:stCondLst>
                                        </p:cTn>
                                        <p:tgtEl>
                                          <p:spTgt spid="4">
                                            <p:graphicEl>
                                              <a:dgm id="{77C8A22D-1601-4312-AD7E-AF9D969D8AC3}"/>
                                            </p:graphicEl>
                                          </p:spTgt>
                                        </p:tgtEl>
                                        <p:attrNameLst>
                                          <p:attrName>ppt_y</p:attrName>
                                        </p:attrNameLst>
                                      </p:cBhvr>
                                      <p:tavLst>
                                        <p:tav tm="0" fmla="#ppt_y-sin(pi*$)/3">
                                          <p:val>
                                            <p:fltVal val="0.5"/>
                                          </p:val>
                                        </p:tav>
                                        <p:tav tm="100000">
                                          <p:val>
                                            <p:fltVal val="1"/>
                                          </p:val>
                                        </p:tav>
                                      </p:tavLst>
                                    </p:anim>
                                    <p:anim calcmode="lin" valueType="num">
                                      <p:cBhvr>
                                        <p:cTn id="644" dur="664" tmFilter="0, 0; 0.125,0.2665; 0.25,0.4; 0.375,0.465; 0.5,0.5;  0.625,0.535; 0.75,0.6; 0.875,0.7335; 1,1">
                                          <p:stCondLst>
                                            <p:cond delay="664"/>
                                          </p:stCondLst>
                                        </p:cTn>
                                        <p:tgtEl>
                                          <p:spTgt spid="4">
                                            <p:graphicEl>
                                              <a:dgm id="{77C8A22D-1601-4312-AD7E-AF9D969D8AC3}"/>
                                            </p:graphicEl>
                                          </p:spTgt>
                                        </p:tgtEl>
                                        <p:attrNameLst>
                                          <p:attrName>ppt_y</p:attrName>
                                        </p:attrNameLst>
                                      </p:cBhvr>
                                      <p:tavLst>
                                        <p:tav tm="0" fmla="#ppt_y-sin(pi*$)/9">
                                          <p:val>
                                            <p:fltVal val="0"/>
                                          </p:val>
                                        </p:tav>
                                        <p:tav tm="100000">
                                          <p:val>
                                            <p:fltVal val="1"/>
                                          </p:val>
                                        </p:tav>
                                      </p:tavLst>
                                    </p:anim>
                                    <p:anim calcmode="lin" valueType="num">
                                      <p:cBhvr>
                                        <p:cTn id="645" dur="332" tmFilter="0, 0; 0.125,0.2665; 0.25,0.4; 0.375,0.465; 0.5,0.5;  0.625,0.535; 0.75,0.6; 0.875,0.7335; 1,1">
                                          <p:stCondLst>
                                            <p:cond delay="1324"/>
                                          </p:stCondLst>
                                        </p:cTn>
                                        <p:tgtEl>
                                          <p:spTgt spid="4">
                                            <p:graphicEl>
                                              <a:dgm id="{77C8A22D-1601-4312-AD7E-AF9D969D8AC3}"/>
                                            </p:graphicEl>
                                          </p:spTgt>
                                        </p:tgtEl>
                                        <p:attrNameLst>
                                          <p:attrName>ppt_y</p:attrName>
                                        </p:attrNameLst>
                                      </p:cBhvr>
                                      <p:tavLst>
                                        <p:tav tm="0" fmla="#ppt_y-sin(pi*$)/27">
                                          <p:val>
                                            <p:fltVal val="0"/>
                                          </p:val>
                                        </p:tav>
                                        <p:tav tm="100000">
                                          <p:val>
                                            <p:fltVal val="1"/>
                                          </p:val>
                                        </p:tav>
                                      </p:tavLst>
                                    </p:anim>
                                    <p:anim calcmode="lin" valueType="num">
                                      <p:cBhvr>
                                        <p:cTn id="646" dur="164" tmFilter="0, 0; 0.125,0.2665; 0.25,0.4; 0.375,0.465; 0.5,0.5;  0.625,0.535; 0.75,0.6; 0.875,0.7335; 1,1">
                                          <p:stCondLst>
                                            <p:cond delay="1656"/>
                                          </p:stCondLst>
                                        </p:cTn>
                                        <p:tgtEl>
                                          <p:spTgt spid="4">
                                            <p:graphicEl>
                                              <a:dgm id="{77C8A22D-1601-4312-AD7E-AF9D969D8AC3}"/>
                                            </p:graphicEl>
                                          </p:spTgt>
                                        </p:tgtEl>
                                        <p:attrNameLst>
                                          <p:attrName>ppt_y</p:attrName>
                                        </p:attrNameLst>
                                      </p:cBhvr>
                                      <p:tavLst>
                                        <p:tav tm="0" fmla="#ppt_y-sin(pi*$)/81">
                                          <p:val>
                                            <p:fltVal val="0"/>
                                          </p:val>
                                        </p:tav>
                                        <p:tav tm="100000">
                                          <p:val>
                                            <p:fltVal val="1"/>
                                          </p:val>
                                        </p:tav>
                                      </p:tavLst>
                                    </p:anim>
                                    <p:animScale>
                                      <p:cBhvr>
                                        <p:cTn id="647" dur="26">
                                          <p:stCondLst>
                                            <p:cond delay="650"/>
                                          </p:stCondLst>
                                        </p:cTn>
                                        <p:tgtEl>
                                          <p:spTgt spid="4">
                                            <p:graphicEl>
                                              <a:dgm id="{77C8A22D-1601-4312-AD7E-AF9D969D8AC3}"/>
                                            </p:graphicEl>
                                          </p:spTgt>
                                        </p:tgtEl>
                                      </p:cBhvr>
                                      <p:to x="100000" y="60000"/>
                                    </p:animScale>
                                    <p:animScale>
                                      <p:cBhvr>
                                        <p:cTn id="648" dur="166" decel="50000">
                                          <p:stCondLst>
                                            <p:cond delay="676"/>
                                          </p:stCondLst>
                                        </p:cTn>
                                        <p:tgtEl>
                                          <p:spTgt spid="4">
                                            <p:graphicEl>
                                              <a:dgm id="{77C8A22D-1601-4312-AD7E-AF9D969D8AC3}"/>
                                            </p:graphicEl>
                                          </p:spTgt>
                                        </p:tgtEl>
                                      </p:cBhvr>
                                      <p:to x="100000" y="100000"/>
                                    </p:animScale>
                                    <p:animScale>
                                      <p:cBhvr>
                                        <p:cTn id="649" dur="26">
                                          <p:stCondLst>
                                            <p:cond delay="1312"/>
                                          </p:stCondLst>
                                        </p:cTn>
                                        <p:tgtEl>
                                          <p:spTgt spid="4">
                                            <p:graphicEl>
                                              <a:dgm id="{77C8A22D-1601-4312-AD7E-AF9D969D8AC3}"/>
                                            </p:graphicEl>
                                          </p:spTgt>
                                        </p:tgtEl>
                                      </p:cBhvr>
                                      <p:to x="100000" y="80000"/>
                                    </p:animScale>
                                    <p:animScale>
                                      <p:cBhvr>
                                        <p:cTn id="650" dur="166" decel="50000">
                                          <p:stCondLst>
                                            <p:cond delay="1338"/>
                                          </p:stCondLst>
                                        </p:cTn>
                                        <p:tgtEl>
                                          <p:spTgt spid="4">
                                            <p:graphicEl>
                                              <a:dgm id="{77C8A22D-1601-4312-AD7E-AF9D969D8AC3}"/>
                                            </p:graphicEl>
                                          </p:spTgt>
                                        </p:tgtEl>
                                      </p:cBhvr>
                                      <p:to x="100000" y="100000"/>
                                    </p:animScale>
                                    <p:animScale>
                                      <p:cBhvr>
                                        <p:cTn id="651" dur="26">
                                          <p:stCondLst>
                                            <p:cond delay="1642"/>
                                          </p:stCondLst>
                                        </p:cTn>
                                        <p:tgtEl>
                                          <p:spTgt spid="4">
                                            <p:graphicEl>
                                              <a:dgm id="{77C8A22D-1601-4312-AD7E-AF9D969D8AC3}"/>
                                            </p:graphicEl>
                                          </p:spTgt>
                                        </p:tgtEl>
                                      </p:cBhvr>
                                      <p:to x="100000" y="90000"/>
                                    </p:animScale>
                                    <p:animScale>
                                      <p:cBhvr>
                                        <p:cTn id="652" dur="166" decel="50000">
                                          <p:stCondLst>
                                            <p:cond delay="1668"/>
                                          </p:stCondLst>
                                        </p:cTn>
                                        <p:tgtEl>
                                          <p:spTgt spid="4">
                                            <p:graphicEl>
                                              <a:dgm id="{77C8A22D-1601-4312-AD7E-AF9D969D8AC3}"/>
                                            </p:graphicEl>
                                          </p:spTgt>
                                        </p:tgtEl>
                                      </p:cBhvr>
                                      <p:to x="100000" y="100000"/>
                                    </p:animScale>
                                    <p:animScale>
                                      <p:cBhvr>
                                        <p:cTn id="653" dur="26">
                                          <p:stCondLst>
                                            <p:cond delay="1808"/>
                                          </p:stCondLst>
                                        </p:cTn>
                                        <p:tgtEl>
                                          <p:spTgt spid="4">
                                            <p:graphicEl>
                                              <a:dgm id="{77C8A22D-1601-4312-AD7E-AF9D969D8AC3}"/>
                                            </p:graphicEl>
                                          </p:spTgt>
                                        </p:tgtEl>
                                      </p:cBhvr>
                                      <p:to x="100000" y="95000"/>
                                    </p:animScale>
                                    <p:animScale>
                                      <p:cBhvr>
                                        <p:cTn id="654" dur="166" decel="50000">
                                          <p:stCondLst>
                                            <p:cond delay="1834"/>
                                          </p:stCondLst>
                                        </p:cTn>
                                        <p:tgtEl>
                                          <p:spTgt spid="4">
                                            <p:graphicEl>
                                              <a:dgm id="{77C8A22D-1601-4312-AD7E-AF9D969D8AC3}"/>
                                            </p:graphicEl>
                                          </p:spTgt>
                                        </p:tgtEl>
                                      </p:cBhvr>
                                      <p:to x="100000" y="100000"/>
                                    </p:animScale>
                                  </p:childTnLst>
                                </p:cTn>
                              </p:par>
                              <p:par>
                                <p:cTn id="655" presetID="26" presetClass="entr" presetSubtype="0" fill="hold" grpId="0" nodeType="withEffect">
                                  <p:stCondLst>
                                    <p:cond delay="0"/>
                                  </p:stCondLst>
                                  <p:childTnLst>
                                    <p:set>
                                      <p:cBhvr>
                                        <p:cTn id="656" dur="1" fill="hold">
                                          <p:stCondLst>
                                            <p:cond delay="0"/>
                                          </p:stCondLst>
                                        </p:cTn>
                                        <p:tgtEl>
                                          <p:spTgt spid="4">
                                            <p:graphicEl>
                                              <a:dgm id="{0272CC70-40C9-4BD6-AA4D-9E5E16CA31B9}"/>
                                            </p:graphicEl>
                                          </p:spTgt>
                                        </p:tgtEl>
                                        <p:attrNameLst>
                                          <p:attrName>style.visibility</p:attrName>
                                        </p:attrNameLst>
                                      </p:cBhvr>
                                      <p:to>
                                        <p:strVal val="visible"/>
                                      </p:to>
                                    </p:set>
                                    <p:animEffect transition="in" filter="wipe(down)">
                                      <p:cBhvr>
                                        <p:cTn id="657" dur="580">
                                          <p:stCondLst>
                                            <p:cond delay="0"/>
                                          </p:stCondLst>
                                        </p:cTn>
                                        <p:tgtEl>
                                          <p:spTgt spid="4">
                                            <p:graphicEl>
                                              <a:dgm id="{0272CC70-40C9-4BD6-AA4D-9E5E16CA31B9}"/>
                                            </p:graphicEl>
                                          </p:spTgt>
                                        </p:tgtEl>
                                      </p:cBhvr>
                                    </p:animEffect>
                                    <p:anim calcmode="lin" valueType="num">
                                      <p:cBhvr>
                                        <p:cTn id="658" dur="1822" tmFilter="0,0; 0.14,0.36; 0.43,0.73; 0.71,0.91; 1.0,1.0">
                                          <p:stCondLst>
                                            <p:cond delay="0"/>
                                          </p:stCondLst>
                                        </p:cTn>
                                        <p:tgtEl>
                                          <p:spTgt spid="4">
                                            <p:graphicEl>
                                              <a:dgm id="{0272CC70-40C9-4BD6-AA4D-9E5E16CA31B9}"/>
                                            </p:graphicEl>
                                          </p:spTgt>
                                        </p:tgtEl>
                                        <p:attrNameLst>
                                          <p:attrName>ppt_x</p:attrName>
                                        </p:attrNameLst>
                                      </p:cBhvr>
                                      <p:tavLst>
                                        <p:tav tm="0">
                                          <p:val>
                                            <p:strVal val="#ppt_x-0.25"/>
                                          </p:val>
                                        </p:tav>
                                        <p:tav tm="100000">
                                          <p:val>
                                            <p:strVal val="#ppt_x"/>
                                          </p:val>
                                        </p:tav>
                                      </p:tavLst>
                                    </p:anim>
                                    <p:anim calcmode="lin" valueType="num">
                                      <p:cBhvr>
                                        <p:cTn id="659" dur="664" tmFilter="0.0,0.0; 0.25,0.07; 0.50,0.2; 0.75,0.467; 1.0,1.0">
                                          <p:stCondLst>
                                            <p:cond delay="0"/>
                                          </p:stCondLst>
                                        </p:cTn>
                                        <p:tgtEl>
                                          <p:spTgt spid="4">
                                            <p:graphicEl>
                                              <a:dgm id="{0272CC70-40C9-4BD6-AA4D-9E5E16CA31B9}"/>
                                            </p:graphicEl>
                                          </p:spTgt>
                                        </p:tgtEl>
                                        <p:attrNameLst>
                                          <p:attrName>ppt_y</p:attrName>
                                        </p:attrNameLst>
                                      </p:cBhvr>
                                      <p:tavLst>
                                        <p:tav tm="0" fmla="#ppt_y-sin(pi*$)/3">
                                          <p:val>
                                            <p:fltVal val="0.5"/>
                                          </p:val>
                                        </p:tav>
                                        <p:tav tm="100000">
                                          <p:val>
                                            <p:fltVal val="1"/>
                                          </p:val>
                                        </p:tav>
                                      </p:tavLst>
                                    </p:anim>
                                    <p:anim calcmode="lin" valueType="num">
                                      <p:cBhvr>
                                        <p:cTn id="660" dur="664" tmFilter="0, 0; 0.125,0.2665; 0.25,0.4; 0.375,0.465; 0.5,0.5;  0.625,0.535; 0.75,0.6; 0.875,0.7335; 1,1">
                                          <p:stCondLst>
                                            <p:cond delay="664"/>
                                          </p:stCondLst>
                                        </p:cTn>
                                        <p:tgtEl>
                                          <p:spTgt spid="4">
                                            <p:graphicEl>
                                              <a:dgm id="{0272CC70-40C9-4BD6-AA4D-9E5E16CA31B9}"/>
                                            </p:graphicEl>
                                          </p:spTgt>
                                        </p:tgtEl>
                                        <p:attrNameLst>
                                          <p:attrName>ppt_y</p:attrName>
                                        </p:attrNameLst>
                                      </p:cBhvr>
                                      <p:tavLst>
                                        <p:tav tm="0" fmla="#ppt_y-sin(pi*$)/9">
                                          <p:val>
                                            <p:fltVal val="0"/>
                                          </p:val>
                                        </p:tav>
                                        <p:tav tm="100000">
                                          <p:val>
                                            <p:fltVal val="1"/>
                                          </p:val>
                                        </p:tav>
                                      </p:tavLst>
                                    </p:anim>
                                    <p:anim calcmode="lin" valueType="num">
                                      <p:cBhvr>
                                        <p:cTn id="661" dur="332" tmFilter="0, 0; 0.125,0.2665; 0.25,0.4; 0.375,0.465; 0.5,0.5;  0.625,0.535; 0.75,0.6; 0.875,0.7335; 1,1">
                                          <p:stCondLst>
                                            <p:cond delay="1324"/>
                                          </p:stCondLst>
                                        </p:cTn>
                                        <p:tgtEl>
                                          <p:spTgt spid="4">
                                            <p:graphicEl>
                                              <a:dgm id="{0272CC70-40C9-4BD6-AA4D-9E5E16CA31B9}"/>
                                            </p:graphicEl>
                                          </p:spTgt>
                                        </p:tgtEl>
                                        <p:attrNameLst>
                                          <p:attrName>ppt_y</p:attrName>
                                        </p:attrNameLst>
                                      </p:cBhvr>
                                      <p:tavLst>
                                        <p:tav tm="0" fmla="#ppt_y-sin(pi*$)/27">
                                          <p:val>
                                            <p:fltVal val="0"/>
                                          </p:val>
                                        </p:tav>
                                        <p:tav tm="100000">
                                          <p:val>
                                            <p:fltVal val="1"/>
                                          </p:val>
                                        </p:tav>
                                      </p:tavLst>
                                    </p:anim>
                                    <p:anim calcmode="lin" valueType="num">
                                      <p:cBhvr>
                                        <p:cTn id="662" dur="164" tmFilter="0, 0; 0.125,0.2665; 0.25,0.4; 0.375,0.465; 0.5,0.5;  0.625,0.535; 0.75,0.6; 0.875,0.7335; 1,1">
                                          <p:stCondLst>
                                            <p:cond delay="1656"/>
                                          </p:stCondLst>
                                        </p:cTn>
                                        <p:tgtEl>
                                          <p:spTgt spid="4">
                                            <p:graphicEl>
                                              <a:dgm id="{0272CC70-40C9-4BD6-AA4D-9E5E16CA31B9}"/>
                                            </p:graphicEl>
                                          </p:spTgt>
                                        </p:tgtEl>
                                        <p:attrNameLst>
                                          <p:attrName>ppt_y</p:attrName>
                                        </p:attrNameLst>
                                      </p:cBhvr>
                                      <p:tavLst>
                                        <p:tav tm="0" fmla="#ppt_y-sin(pi*$)/81">
                                          <p:val>
                                            <p:fltVal val="0"/>
                                          </p:val>
                                        </p:tav>
                                        <p:tav tm="100000">
                                          <p:val>
                                            <p:fltVal val="1"/>
                                          </p:val>
                                        </p:tav>
                                      </p:tavLst>
                                    </p:anim>
                                    <p:animScale>
                                      <p:cBhvr>
                                        <p:cTn id="663" dur="26">
                                          <p:stCondLst>
                                            <p:cond delay="650"/>
                                          </p:stCondLst>
                                        </p:cTn>
                                        <p:tgtEl>
                                          <p:spTgt spid="4">
                                            <p:graphicEl>
                                              <a:dgm id="{0272CC70-40C9-4BD6-AA4D-9E5E16CA31B9}"/>
                                            </p:graphicEl>
                                          </p:spTgt>
                                        </p:tgtEl>
                                      </p:cBhvr>
                                      <p:to x="100000" y="60000"/>
                                    </p:animScale>
                                    <p:animScale>
                                      <p:cBhvr>
                                        <p:cTn id="664" dur="166" decel="50000">
                                          <p:stCondLst>
                                            <p:cond delay="676"/>
                                          </p:stCondLst>
                                        </p:cTn>
                                        <p:tgtEl>
                                          <p:spTgt spid="4">
                                            <p:graphicEl>
                                              <a:dgm id="{0272CC70-40C9-4BD6-AA4D-9E5E16CA31B9}"/>
                                            </p:graphicEl>
                                          </p:spTgt>
                                        </p:tgtEl>
                                      </p:cBhvr>
                                      <p:to x="100000" y="100000"/>
                                    </p:animScale>
                                    <p:animScale>
                                      <p:cBhvr>
                                        <p:cTn id="665" dur="26">
                                          <p:stCondLst>
                                            <p:cond delay="1312"/>
                                          </p:stCondLst>
                                        </p:cTn>
                                        <p:tgtEl>
                                          <p:spTgt spid="4">
                                            <p:graphicEl>
                                              <a:dgm id="{0272CC70-40C9-4BD6-AA4D-9E5E16CA31B9}"/>
                                            </p:graphicEl>
                                          </p:spTgt>
                                        </p:tgtEl>
                                      </p:cBhvr>
                                      <p:to x="100000" y="80000"/>
                                    </p:animScale>
                                    <p:animScale>
                                      <p:cBhvr>
                                        <p:cTn id="666" dur="166" decel="50000">
                                          <p:stCondLst>
                                            <p:cond delay="1338"/>
                                          </p:stCondLst>
                                        </p:cTn>
                                        <p:tgtEl>
                                          <p:spTgt spid="4">
                                            <p:graphicEl>
                                              <a:dgm id="{0272CC70-40C9-4BD6-AA4D-9E5E16CA31B9}"/>
                                            </p:graphicEl>
                                          </p:spTgt>
                                        </p:tgtEl>
                                      </p:cBhvr>
                                      <p:to x="100000" y="100000"/>
                                    </p:animScale>
                                    <p:animScale>
                                      <p:cBhvr>
                                        <p:cTn id="667" dur="26">
                                          <p:stCondLst>
                                            <p:cond delay="1642"/>
                                          </p:stCondLst>
                                        </p:cTn>
                                        <p:tgtEl>
                                          <p:spTgt spid="4">
                                            <p:graphicEl>
                                              <a:dgm id="{0272CC70-40C9-4BD6-AA4D-9E5E16CA31B9}"/>
                                            </p:graphicEl>
                                          </p:spTgt>
                                        </p:tgtEl>
                                      </p:cBhvr>
                                      <p:to x="100000" y="90000"/>
                                    </p:animScale>
                                    <p:animScale>
                                      <p:cBhvr>
                                        <p:cTn id="668" dur="166" decel="50000">
                                          <p:stCondLst>
                                            <p:cond delay="1668"/>
                                          </p:stCondLst>
                                        </p:cTn>
                                        <p:tgtEl>
                                          <p:spTgt spid="4">
                                            <p:graphicEl>
                                              <a:dgm id="{0272CC70-40C9-4BD6-AA4D-9E5E16CA31B9}"/>
                                            </p:graphicEl>
                                          </p:spTgt>
                                        </p:tgtEl>
                                      </p:cBhvr>
                                      <p:to x="100000" y="100000"/>
                                    </p:animScale>
                                    <p:animScale>
                                      <p:cBhvr>
                                        <p:cTn id="669" dur="26">
                                          <p:stCondLst>
                                            <p:cond delay="1808"/>
                                          </p:stCondLst>
                                        </p:cTn>
                                        <p:tgtEl>
                                          <p:spTgt spid="4">
                                            <p:graphicEl>
                                              <a:dgm id="{0272CC70-40C9-4BD6-AA4D-9E5E16CA31B9}"/>
                                            </p:graphicEl>
                                          </p:spTgt>
                                        </p:tgtEl>
                                      </p:cBhvr>
                                      <p:to x="100000" y="95000"/>
                                    </p:animScale>
                                    <p:animScale>
                                      <p:cBhvr>
                                        <p:cTn id="670" dur="166" decel="50000">
                                          <p:stCondLst>
                                            <p:cond delay="1834"/>
                                          </p:stCondLst>
                                        </p:cTn>
                                        <p:tgtEl>
                                          <p:spTgt spid="4">
                                            <p:graphicEl>
                                              <a:dgm id="{0272CC70-40C9-4BD6-AA4D-9E5E16CA31B9}"/>
                                            </p:graphicEl>
                                          </p:spTgt>
                                        </p:tgtEl>
                                      </p:cBhvr>
                                      <p:to x="100000" y="100000"/>
                                    </p:animScale>
                                  </p:childTnLst>
                                </p:cTn>
                              </p:par>
                              <p:par>
                                <p:cTn id="671" presetID="26" presetClass="entr" presetSubtype="0" fill="hold" grpId="0" nodeType="withEffect">
                                  <p:stCondLst>
                                    <p:cond delay="0"/>
                                  </p:stCondLst>
                                  <p:childTnLst>
                                    <p:set>
                                      <p:cBhvr>
                                        <p:cTn id="672" dur="1" fill="hold">
                                          <p:stCondLst>
                                            <p:cond delay="0"/>
                                          </p:stCondLst>
                                        </p:cTn>
                                        <p:tgtEl>
                                          <p:spTgt spid="4">
                                            <p:graphicEl>
                                              <a:dgm id="{EDEB9BF9-1D9E-4087-92BB-8448FC6F2C8D}"/>
                                            </p:graphicEl>
                                          </p:spTgt>
                                        </p:tgtEl>
                                        <p:attrNameLst>
                                          <p:attrName>style.visibility</p:attrName>
                                        </p:attrNameLst>
                                      </p:cBhvr>
                                      <p:to>
                                        <p:strVal val="visible"/>
                                      </p:to>
                                    </p:set>
                                    <p:animEffect transition="in" filter="wipe(down)">
                                      <p:cBhvr>
                                        <p:cTn id="673" dur="580">
                                          <p:stCondLst>
                                            <p:cond delay="0"/>
                                          </p:stCondLst>
                                        </p:cTn>
                                        <p:tgtEl>
                                          <p:spTgt spid="4">
                                            <p:graphicEl>
                                              <a:dgm id="{EDEB9BF9-1D9E-4087-92BB-8448FC6F2C8D}"/>
                                            </p:graphicEl>
                                          </p:spTgt>
                                        </p:tgtEl>
                                      </p:cBhvr>
                                    </p:animEffect>
                                    <p:anim calcmode="lin" valueType="num">
                                      <p:cBhvr>
                                        <p:cTn id="674" dur="1822" tmFilter="0,0; 0.14,0.36; 0.43,0.73; 0.71,0.91; 1.0,1.0">
                                          <p:stCondLst>
                                            <p:cond delay="0"/>
                                          </p:stCondLst>
                                        </p:cTn>
                                        <p:tgtEl>
                                          <p:spTgt spid="4">
                                            <p:graphicEl>
                                              <a:dgm id="{EDEB9BF9-1D9E-4087-92BB-8448FC6F2C8D}"/>
                                            </p:graphicEl>
                                          </p:spTgt>
                                        </p:tgtEl>
                                        <p:attrNameLst>
                                          <p:attrName>ppt_x</p:attrName>
                                        </p:attrNameLst>
                                      </p:cBhvr>
                                      <p:tavLst>
                                        <p:tav tm="0">
                                          <p:val>
                                            <p:strVal val="#ppt_x-0.25"/>
                                          </p:val>
                                        </p:tav>
                                        <p:tav tm="100000">
                                          <p:val>
                                            <p:strVal val="#ppt_x"/>
                                          </p:val>
                                        </p:tav>
                                      </p:tavLst>
                                    </p:anim>
                                    <p:anim calcmode="lin" valueType="num">
                                      <p:cBhvr>
                                        <p:cTn id="675" dur="664" tmFilter="0.0,0.0; 0.25,0.07; 0.50,0.2; 0.75,0.467; 1.0,1.0">
                                          <p:stCondLst>
                                            <p:cond delay="0"/>
                                          </p:stCondLst>
                                        </p:cTn>
                                        <p:tgtEl>
                                          <p:spTgt spid="4">
                                            <p:graphicEl>
                                              <a:dgm id="{EDEB9BF9-1D9E-4087-92BB-8448FC6F2C8D}"/>
                                            </p:graphicEl>
                                          </p:spTgt>
                                        </p:tgtEl>
                                        <p:attrNameLst>
                                          <p:attrName>ppt_y</p:attrName>
                                        </p:attrNameLst>
                                      </p:cBhvr>
                                      <p:tavLst>
                                        <p:tav tm="0" fmla="#ppt_y-sin(pi*$)/3">
                                          <p:val>
                                            <p:fltVal val="0.5"/>
                                          </p:val>
                                        </p:tav>
                                        <p:tav tm="100000">
                                          <p:val>
                                            <p:fltVal val="1"/>
                                          </p:val>
                                        </p:tav>
                                      </p:tavLst>
                                    </p:anim>
                                    <p:anim calcmode="lin" valueType="num">
                                      <p:cBhvr>
                                        <p:cTn id="676" dur="664" tmFilter="0, 0; 0.125,0.2665; 0.25,0.4; 0.375,0.465; 0.5,0.5;  0.625,0.535; 0.75,0.6; 0.875,0.7335; 1,1">
                                          <p:stCondLst>
                                            <p:cond delay="664"/>
                                          </p:stCondLst>
                                        </p:cTn>
                                        <p:tgtEl>
                                          <p:spTgt spid="4">
                                            <p:graphicEl>
                                              <a:dgm id="{EDEB9BF9-1D9E-4087-92BB-8448FC6F2C8D}"/>
                                            </p:graphicEl>
                                          </p:spTgt>
                                        </p:tgtEl>
                                        <p:attrNameLst>
                                          <p:attrName>ppt_y</p:attrName>
                                        </p:attrNameLst>
                                      </p:cBhvr>
                                      <p:tavLst>
                                        <p:tav tm="0" fmla="#ppt_y-sin(pi*$)/9">
                                          <p:val>
                                            <p:fltVal val="0"/>
                                          </p:val>
                                        </p:tav>
                                        <p:tav tm="100000">
                                          <p:val>
                                            <p:fltVal val="1"/>
                                          </p:val>
                                        </p:tav>
                                      </p:tavLst>
                                    </p:anim>
                                    <p:anim calcmode="lin" valueType="num">
                                      <p:cBhvr>
                                        <p:cTn id="677" dur="332" tmFilter="0, 0; 0.125,0.2665; 0.25,0.4; 0.375,0.465; 0.5,0.5;  0.625,0.535; 0.75,0.6; 0.875,0.7335; 1,1">
                                          <p:stCondLst>
                                            <p:cond delay="1324"/>
                                          </p:stCondLst>
                                        </p:cTn>
                                        <p:tgtEl>
                                          <p:spTgt spid="4">
                                            <p:graphicEl>
                                              <a:dgm id="{EDEB9BF9-1D9E-4087-92BB-8448FC6F2C8D}"/>
                                            </p:graphicEl>
                                          </p:spTgt>
                                        </p:tgtEl>
                                        <p:attrNameLst>
                                          <p:attrName>ppt_y</p:attrName>
                                        </p:attrNameLst>
                                      </p:cBhvr>
                                      <p:tavLst>
                                        <p:tav tm="0" fmla="#ppt_y-sin(pi*$)/27">
                                          <p:val>
                                            <p:fltVal val="0"/>
                                          </p:val>
                                        </p:tav>
                                        <p:tav tm="100000">
                                          <p:val>
                                            <p:fltVal val="1"/>
                                          </p:val>
                                        </p:tav>
                                      </p:tavLst>
                                    </p:anim>
                                    <p:anim calcmode="lin" valueType="num">
                                      <p:cBhvr>
                                        <p:cTn id="678" dur="164" tmFilter="0, 0; 0.125,0.2665; 0.25,0.4; 0.375,0.465; 0.5,0.5;  0.625,0.535; 0.75,0.6; 0.875,0.7335; 1,1">
                                          <p:stCondLst>
                                            <p:cond delay="1656"/>
                                          </p:stCondLst>
                                        </p:cTn>
                                        <p:tgtEl>
                                          <p:spTgt spid="4">
                                            <p:graphicEl>
                                              <a:dgm id="{EDEB9BF9-1D9E-4087-92BB-8448FC6F2C8D}"/>
                                            </p:graphicEl>
                                          </p:spTgt>
                                        </p:tgtEl>
                                        <p:attrNameLst>
                                          <p:attrName>ppt_y</p:attrName>
                                        </p:attrNameLst>
                                      </p:cBhvr>
                                      <p:tavLst>
                                        <p:tav tm="0" fmla="#ppt_y-sin(pi*$)/81">
                                          <p:val>
                                            <p:fltVal val="0"/>
                                          </p:val>
                                        </p:tav>
                                        <p:tav tm="100000">
                                          <p:val>
                                            <p:fltVal val="1"/>
                                          </p:val>
                                        </p:tav>
                                      </p:tavLst>
                                    </p:anim>
                                    <p:animScale>
                                      <p:cBhvr>
                                        <p:cTn id="679" dur="26">
                                          <p:stCondLst>
                                            <p:cond delay="650"/>
                                          </p:stCondLst>
                                        </p:cTn>
                                        <p:tgtEl>
                                          <p:spTgt spid="4">
                                            <p:graphicEl>
                                              <a:dgm id="{EDEB9BF9-1D9E-4087-92BB-8448FC6F2C8D}"/>
                                            </p:graphicEl>
                                          </p:spTgt>
                                        </p:tgtEl>
                                      </p:cBhvr>
                                      <p:to x="100000" y="60000"/>
                                    </p:animScale>
                                    <p:animScale>
                                      <p:cBhvr>
                                        <p:cTn id="680" dur="166" decel="50000">
                                          <p:stCondLst>
                                            <p:cond delay="676"/>
                                          </p:stCondLst>
                                        </p:cTn>
                                        <p:tgtEl>
                                          <p:spTgt spid="4">
                                            <p:graphicEl>
                                              <a:dgm id="{EDEB9BF9-1D9E-4087-92BB-8448FC6F2C8D}"/>
                                            </p:graphicEl>
                                          </p:spTgt>
                                        </p:tgtEl>
                                      </p:cBhvr>
                                      <p:to x="100000" y="100000"/>
                                    </p:animScale>
                                    <p:animScale>
                                      <p:cBhvr>
                                        <p:cTn id="681" dur="26">
                                          <p:stCondLst>
                                            <p:cond delay="1312"/>
                                          </p:stCondLst>
                                        </p:cTn>
                                        <p:tgtEl>
                                          <p:spTgt spid="4">
                                            <p:graphicEl>
                                              <a:dgm id="{EDEB9BF9-1D9E-4087-92BB-8448FC6F2C8D}"/>
                                            </p:graphicEl>
                                          </p:spTgt>
                                        </p:tgtEl>
                                      </p:cBhvr>
                                      <p:to x="100000" y="80000"/>
                                    </p:animScale>
                                    <p:animScale>
                                      <p:cBhvr>
                                        <p:cTn id="682" dur="166" decel="50000">
                                          <p:stCondLst>
                                            <p:cond delay="1338"/>
                                          </p:stCondLst>
                                        </p:cTn>
                                        <p:tgtEl>
                                          <p:spTgt spid="4">
                                            <p:graphicEl>
                                              <a:dgm id="{EDEB9BF9-1D9E-4087-92BB-8448FC6F2C8D}"/>
                                            </p:graphicEl>
                                          </p:spTgt>
                                        </p:tgtEl>
                                      </p:cBhvr>
                                      <p:to x="100000" y="100000"/>
                                    </p:animScale>
                                    <p:animScale>
                                      <p:cBhvr>
                                        <p:cTn id="683" dur="26">
                                          <p:stCondLst>
                                            <p:cond delay="1642"/>
                                          </p:stCondLst>
                                        </p:cTn>
                                        <p:tgtEl>
                                          <p:spTgt spid="4">
                                            <p:graphicEl>
                                              <a:dgm id="{EDEB9BF9-1D9E-4087-92BB-8448FC6F2C8D}"/>
                                            </p:graphicEl>
                                          </p:spTgt>
                                        </p:tgtEl>
                                      </p:cBhvr>
                                      <p:to x="100000" y="90000"/>
                                    </p:animScale>
                                    <p:animScale>
                                      <p:cBhvr>
                                        <p:cTn id="684" dur="166" decel="50000">
                                          <p:stCondLst>
                                            <p:cond delay="1668"/>
                                          </p:stCondLst>
                                        </p:cTn>
                                        <p:tgtEl>
                                          <p:spTgt spid="4">
                                            <p:graphicEl>
                                              <a:dgm id="{EDEB9BF9-1D9E-4087-92BB-8448FC6F2C8D}"/>
                                            </p:graphicEl>
                                          </p:spTgt>
                                        </p:tgtEl>
                                      </p:cBhvr>
                                      <p:to x="100000" y="100000"/>
                                    </p:animScale>
                                    <p:animScale>
                                      <p:cBhvr>
                                        <p:cTn id="685" dur="26">
                                          <p:stCondLst>
                                            <p:cond delay="1808"/>
                                          </p:stCondLst>
                                        </p:cTn>
                                        <p:tgtEl>
                                          <p:spTgt spid="4">
                                            <p:graphicEl>
                                              <a:dgm id="{EDEB9BF9-1D9E-4087-92BB-8448FC6F2C8D}"/>
                                            </p:graphicEl>
                                          </p:spTgt>
                                        </p:tgtEl>
                                      </p:cBhvr>
                                      <p:to x="100000" y="95000"/>
                                    </p:animScale>
                                    <p:animScale>
                                      <p:cBhvr>
                                        <p:cTn id="686" dur="166" decel="50000">
                                          <p:stCondLst>
                                            <p:cond delay="1834"/>
                                          </p:stCondLst>
                                        </p:cTn>
                                        <p:tgtEl>
                                          <p:spTgt spid="4">
                                            <p:graphicEl>
                                              <a:dgm id="{EDEB9BF9-1D9E-4087-92BB-8448FC6F2C8D}"/>
                                            </p:graphicEl>
                                          </p:spTgt>
                                        </p:tgtEl>
                                      </p:cBhvr>
                                      <p:to x="100000" y="100000"/>
                                    </p:animScale>
                                  </p:childTnLst>
                                </p:cTn>
                              </p:par>
                            </p:childTnLst>
                          </p:cTn>
                        </p:par>
                      </p:childTnLst>
                    </p:cTn>
                  </p:par>
                  <p:par>
                    <p:cTn id="687" fill="hold">
                      <p:stCondLst>
                        <p:cond delay="indefinite"/>
                      </p:stCondLst>
                      <p:childTnLst>
                        <p:par>
                          <p:cTn id="688" fill="hold">
                            <p:stCondLst>
                              <p:cond delay="0"/>
                            </p:stCondLst>
                            <p:childTnLst>
                              <p:par>
                                <p:cTn id="689" presetID="26" presetClass="entr" presetSubtype="0" fill="hold" grpId="0" nodeType="clickEffect">
                                  <p:stCondLst>
                                    <p:cond delay="0"/>
                                  </p:stCondLst>
                                  <p:childTnLst>
                                    <p:set>
                                      <p:cBhvr>
                                        <p:cTn id="690" dur="1" fill="hold">
                                          <p:stCondLst>
                                            <p:cond delay="0"/>
                                          </p:stCondLst>
                                        </p:cTn>
                                        <p:tgtEl>
                                          <p:spTgt spid="4">
                                            <p:graphicEl>
                                              <a:dgm id="{369E33BD-2E92-400E-B397-68E8E5845AFC}"/>
                                            </p:graphicEl>
                                          </p:spTgt>
                                        </p:tgtEl>
                                        <p:attrNameLst>
                                          <p:attrName>style.visibility</p:attrName>
                                        </p:attrNameLst>
                                      </p:cBhvr>
                                      <p:to>
                                        <p:strVal val="visible"/>
                                      </p:to>
                                    </p:set>
                                    <p:animEffect transition="in" filter="wipe(down)">
                                      <p:cBhvr>
                                        <p:cTn id="691" dur="580">
                                          <p:stCondLst>
                                            <p:cond delay="0"/>
                                          </p:stCondLst>
                                        </p:cTn>
                                        <p:tgtEl>
                                          <p:spTgt spid="4">
                                            <p:graphicEl>
                                              <a:dgm id="{369E33BD-2E92-400E-B397-68E8E5845AFC}"/>
                                            </p:graphicEl>
                                          </p:spTgt>
                                        </p:tgtEl>
                                      </p:cBhvr>
                                    </p:animEffect>
                                    <p:anim calcmode="lin" valueType="num">
                                      <p:cBhvr>
                                        <p:cTn id="692" dur="1822" tmFilter="0,0; 0.14,0.36; 0.43,0.73; 0.71,0.91; 1.0,1.0">
                                          <p:stCondLst>
                                            <p:cond delay="0"/>
                                          </p:stCondLst>
                                        </p:cTn>
                                        <p:tgtEl>
                                          <p:spTgt spid="4">
                                            <p:graphicEl>
                                              <a:dgm id="{369E33BD-2E92-400E-B397-68E8E5845AFC}"/>
                                            </p:graphicEl>
                                          </p:spTgt>
                                        </p:tgtEl>
                                        <p:attrNameLst>
                                          <p:attrName>ppt_x</p:attrName>
                                        </p:attrNameLst>
                                      </p:cBhvr>
                                      <p:tavLst>
                                        <p:tav tm="0">
                                          <p:val>
                                            <p:strVal val="#ppt_x-0.25"/>
                                          </p:val>
                                        </p:tav>
                                        <p:tav tm="100000">
                                          <p:val>
                                            <p:strVal val="#ppt_x"/>
                                          </p:val>
                                        </p:tav>
                                      </p:tavLst>
                                    </p:anim>
                                    <p:anim calcmode="lin" valueType="num">
                                      <p:cBhvr>
                                        <p:cTn id="693" dur="664" tmFilter="0.0,0.0; 0.25,0.07; 0.50,0.2; 0.75,0.467; 1.0,1.0">
                                          <p:stCondLst>
                                            <p:cond delay="0"/>
                                          </p:stCondLst>
                                        </p:cTn>
                                        <p:tgtEl>
                                          <p:spTgt spid="4">
                                            <p:graphicEl>
                                              <a:dgm id="{369E33BD-2E92-400E-B397-68E8E5845AFC}"/>
                                            </p:graphicEl>
                                          </p:spTgt>
                                        </p:tgtEl>
                                        <p:attrNameLst>
                                          <p:attrName>ppt_y</p:attrName>
                                        </p:attrNameLst>
                                      </p:cBhvr>
                                      <p:tavLst>
                                        <p:tav tm="0" fmla="#ppt_y-sin(pi*$)/3">
                                          <p:val>
                                            <p:fltVal val="0.5"/>
                                          </p:val>
                                        </p:tav>
                                        <p:tav tm="100000">
                                          <p:val>
                                            <p:fltVal val="1"/>
                                          </p:val>
                                        </p:tav>
                                      </p:tavLst>
                                    </p:anim>
                                    <p:anim calcmode="lin" valueType="num">
                                      <p:cBhvr>
                                        <p:cTn id="694" dur="664" tmFilter="0, 0; 0.125,0.2665; 0.25,0.4; 0.375,0.465; 0.5,0.5;  0.625,0.535; 0.75,0.6; 0.875,0.7335; 1,1">
                                          <p:stCondLst>
                                            <p:cond delay="664"/>
                                          </p:stCondLst>
                                        </p:cTn>
                                        <p:tgtEl>
                                          <p:spTgt spid="4">
                                            <p:graphicEl>
                                              <a:dgm id="{369E33BD-2E92-400E-B397-68E8E5845AFC}"/>
                                            </p:graphicEl>
                                          </p:spTgt>
                                        </p:tgtEl>
                                        <p:attrNameLst>
                                          <p:attrName>ppt_y</p:attrName>
                                        </p:attrNameLst>
                                      </p:cBhvr>
                                      <p:tavLst>
                                        <p:tav tm="0" fmla="#ppt_y-sin(pi*$)/9">
                                          <p:val>
                                            <p:fltVal val="0"/>
                                          </p:val>
                                        </p:tav>
                                        <p:tav tm="100000">
                                          <p:val>
                                            <p:fltVal val="1"/>
                                          </p:val>
                                        </p:tav>
                                      </p:tavLst>
                                    </p:anim>
                                    <p:anim calcmode="lin" valueType="num">
                                      <p:cBhvr>
                                        <p:cTn id="695" dur="332" tmFilter="0, 0; 0.125,0.2665; 0.25,0.4; 0.375,0.465; 0.5,0.5;  0.625,0.535; 0.75,0.6; 0.875,0.7335; 1,1">
                                          <p:stCondLst>
                                            <p:cond delay="1324"/>
                                          </p:stCondLst>
                                        </p:cTn>
                                        <p:tgtEl>
                                          <p:spTgt spid="4">
                                            <p:graphicEl>
                                              <a:dgm id="{369E33BD-2E92-400E-B397-68E8E5845AFC}"/>
                                            </p:graphicEl>
                                          </p:spTgt>
                                        </p:tgtEl>
                                        <p:attrNameLst>
                                          <p:attrName>ppt_y</p:attrName>
                                        </p:attrNameLst>
                                      </p:cBhvr>
                                      <p:tavLst>
                                        <p:tav tm="0" fmla="#ppt_y-sin(pi*$)/27">
                                          <p:val>
                                            <p:fltVal val="0"/>
                                          </p:val>
                                        </p:tav>
                                        <p:tav tm="100000">
                                          <p:val>
                                            <p:fltVal val="1"/>
                                          </p:val>
                                        </p:tav>
                                      </p:tavLst>
                                    </p:anim>
                                    <p:anim calcmode="lin" valueType="num">
                                      <p:cBhvr>
                                        <p:cTn id="696" dur="164" tmFilter="0, 0; 0.125,0.2665; 0.25,0.4; 0.375,0.465; 0.5,0.5;  0.625,0.535; 0.75,0.6; 0.875,0.7335; 1,1">
                                          <p:stCondLst>
                                            <p:cond delay="1656"/>
                                          </p:stCondLst>
                                        </p:cTn>
                                        <p:tgtEl>
                                          <p:spTgt spid="4">
                                            <p:graphicEl>
                                              <a:dgm id="{369E33BD-2E92-400E-B397-68E8E5845AFC}"/>
                                            </p:graphicEl>
                                          </p:spTgt>
                                        </p:tgtEl>
                                        <p:attrNameLst>
                                          <p:attrName>ppt_y</p:attrName>
                                        </p:attrNameLst>
                                      </p:cBhvr>
                                      <p:tavLst>
                                        <p:tav tm="0" fmla="#ppt_y-sin(pi*$)/81">
                                          <p:val>
                                            <p:fltVal val="0"/>
                                          </p:val>
                                        </p:tav>
                                        <p:tav tm="100000">
                                          <p:val>
                                            <p:fltVal val="1"/>
                                          </p:val>
                                        </p:tav>
                                      </p:tavLst>
                                    </p:anim>
                                    <p:animScale>
                                      <p:cBhvr>
                                        <p:cTn id="697" dur="26">
                                          <p:stCondLst>
                                            <p:cond delay="650"/>
                                          </p:stCondLst>
                                        </p:cTn>
                                        <p:tgtEl>
                                          <p:spTgt spid="4">
                                            <p:graphicEl>
                                              <a:dgm id="{369E33BD-2E92-400E-B397-68E8E5845AFC}"/>
                                            </p:graphicEl>
                                          </p:spTgt>
                                        </p:tgtEl>
                                      </p:cBhvr>
                                      <p:to x="100000" y="60000"/>
                                    </p:animScale>
                                    <p:animScale>
                                      <p:cBhvr>
                                        <p:cTn id="698" dur="166" decel="50000">
                                          <p:stCondLst>
                                            <p:cond delay="676"/>
                                          </p:stCondLst>
                                        </p:cTn>
                                        <p:tgtEl>
                                          <p:spTgt spid="4">
                                            <p:graphicEl>
                                              <a:dgm id="{369E33BD-2E92-400E-B397-68E8E5845AFC}"/>
                                            </p:graphicEl>
                                          </p:spTgt>
                                        </p:tgtEl>
                                      </p:cBhvr>
                                      <p:to x="100000" y="100000"/>
                                    </p:animScale>
                                    <p:animScale>
                                      <p:cBhvr>
                                        <p:cTn id="699" dur="26">
                                          <p:stCondLst>
                                            <p:cond delay="1312"/>
                                          </p:stCondLst>
                                        </p:cTn>
                                        <p:tgtEl>
                                          <p:spTgt spid="4">
                                            <p:graphicEl>
                                              <a:dgm id="{369E33BD-2E92-400E-B397-68E8E5845AFC}"/>
                                            </p:graphicEl>
                                          </p:spTgt>
                                        </p:tgtEl>
                                      </p:cBhvr>
                                      <p:to x="100000" y="80000"/>
                                    </p:animScale>
                                    <p:animScale>
                                      <p:cBhvr>
                                        <p:cTn id="700" dur="166" decel="50000">
                                          <p:stCondLst>
                                            <p:cond delay="1338"/>
                                          </p:stCondLst>
                                        </p:cTn>
                                        <p:tgtEl>
                                          <p:spTgt spid="4">
                                            <p:graphicEl>
                                              <a:dgm id="{369E33BD-2E92-400E-B397-68E8E5845AFC}"/>
                                            </p:graphicEl>
                                          </p:spTgt>
                                        </p:tgtEl>
                                      </p:cBhvr>
                                      <p:to x="100000" y="100000"/>
                                    </p:animScale>
                                    <p:animScale>
                                      <p:cBhvr>
                                        <p:cTn id="701" dur="26">
                                          <p:stCondLst>
                                            <p:cond delay="1642"/>
                                          </p:stCondLst>
                                        </p:cTn>
                                        <p:tgtEl>
                                          <p:spTgt spid="4">
                                            <p:graphicEl>
                                              <a:dgm id="{369E33BD-2E92-400E-B397-68E8E5845AFC}"/>
                                            </p:graphicEl>
                                          </p:spTgt>
                                        </p:tgtEl>
                                      </p:cBhvr>
                                      <p:to x="100000" y="90000"/>
                                    </p:animScale>
                                    <p:animScale>
                                      <p:cBhvr>
                                        <p:cTn id="702" dur="166" decel="50000">
                                          <p:stCondLst>
                                            <p:cond delay="1668"/>
                                          </p:stCondLst>
                                        </p:cTn>
                                        <p:tgtEl>
                                          <p:spTgt spid="4">
                                            <p:graphicEl>
                                              <a:dgm id="{369E33BD-2E92-400E-B397-68E8E5845AFC}"/>
                                            </p:graphicEl>
                                          </p:spTgt>
                                        </p:tgtEl>
                                      </p:cBhvr>
                                      <p:to x="100000" y="100000"/>
                                    </p:animScale>
                                    <p:animScale>
                                      <p:cBhvr>
                                        <p:cTn id="703" dur="26">
                                          <p:stCondLst>
                                            <p:cond delay="1808"/>
                                          </p:stCondLst>
                                        </p:cTn>
                                        <p:tgtEl>
                                          <p:spTgt spid="4">
                                            <p:graphicEl>
                                              <a:dgm id="{369E33BD-2E92-400E-B397-68E8E5845AFC}"/>
                                            </p:graphicEl>
                                          </p:spTgt>
                                        </p:tgtEl>
                                      </p:cBhvr>
                                      <p:to x="100000" y="95000"/>
                                    </p:animScale>
                                    <p:animScale>
                                      <p:cBhvr>
                                        <p:cTn id="704" dur="166" decel="50000">
                                          <p:stCondLst>
                                            <p:cond delay="1834"/>
                                          </p:stCondLst>
                                        </p:cTn>
                                        <p:tgtEl>
                                          <p:spTgt spid="4">
                                            <p:graphicEl>
                                              <a:dgm id="{369E33BD-2E92-400E-B397-68E8E5845AFC}"/>
                                            </p:graphicEl>
                                          </p:spTgt>
                                        </p:tgtEl>
                                      </p:cBhvr>
                                      <p:to x="100000" y="100000"/>
                                    </p:animScale>
                                  </p:childTnLst>
                                </p:cTn>
                              </p:par>
                              <p:par>
                                <p:cTn id="705" presetID="26" presetClass="entr" presetSubtype="0" fill="hold" grpId="0" nodeType="withEffect">
                                  <p:stCondLst>
                                    <p:cond delay="0"/>
                                  </p:stCondLst>
                                  <p:childTnLst>
                                    <p:set>
                                      <p:cBhvr>
                                        <p:cTn id="706" dur="1" fill="hold">
                                          <p:stCondLst>
                                            <p:cond delay="0"/>
                                          </p:stCondLst>
                                        </p:cTn>
                                        <p:tgtEl>
                                          <p:spTgt spid="4">
                                            <p:graphicEl>
                                              <a:dgm id="{9746AE97-7594-4288-BD44-1D14533745D0}"/>
                                            </p:graphicEl>
                                          </p:spTgt>
                                        </p:tgtEl>
                                        <p:attrNameLst>
                                          <p:attrName>style.visibility</p:attrName>
                                        </p:attrNameLst>
                                      </p:cBhvr>
                                      <p:to>
                                        <p:strVal val="visible"/>
                                      </p:to>
                                    </p:set>
                                    <p:animEffect transition="in" filter="wipe(down)">
                                      <p:cBhvr>
                                        <p:cTn id="707" dur="580">
                                          <p:stCondLst>
                                            <p:cond delay="0"/>
                                          </p:stCondLst>
                                        </p:cTn>
                                        <p:tgtEl>
                                          <p:spTgt spid="4">
                                            <p:graphicEl>
                                              <a:dgm id="{9746AE97-7594-4288-BD44-1D14533745D0}"/>
                                            </p:graphicEl>
                                          </p:spTgt>
                                        </p:tgtEl>
                                      </p:cBhvr>
                                    </p:animEffect>
                                    <p:anim calcmode="lin" valueType="num">
                                      <p:cBhvr>
                                        <p:cTn id="708" dur="1822" tmFilter="0,0; 0.14,0.36; 0.43,0.73; 0.71,0.91; 1.0,1.0">
                                          <p:stCondLst>
                                            <p:cond delay="0"/>
                                          </p:stCondLst>
                                        </p:cTn>
                                        <p:tgtEl>
                                          <p:spTgt spid="4">
                                            <p:graphicEl>
                                              <a:dgm id="{9746AE97-7594-4288-BD44-1D14533745D0}"/>
                                            </p:graphicEl>
                                          </p:spTgt>
                                        </p:tgtEl>
                                        <p:attrNameLst>
                                          <p:attrName>ppt_x</p:attrName>
                                        </p:attrNameLst>
                                      </p:cBhvr>
                                      <p:tavLst>
                                        <p:tav tm="0">
                                          <p:val>
                                            <p:strVal val="#ppt_x-0.25"/>
                                          </p:val>
                                        </p:tav>
                                        <p:tav tm="100000">
                                          <p:val>
                                            <p:strVal val="#ppt_x"/>
                                          </p:val>
                                        </p:tav>
                                      </p:tavLst>
                                    </p:anim>
                                    <p:anim calcmode="lin" valueType="num">
                                      <p:cBhvr>
                                        <p:cTn id="709" dur="664" tmFilter="0.0,0.0; 0.25,0.07; 0.50,0.2; 0.75,0.467; 1.0,1.0">
                                          <p:stCondLst>
                                            <p:cond delay="0"/>
                                          </p:stCondLst>
                                        </p:cTn>
                                        <p:tgtEl>
                                          <p:spTgt spid="4">
                                            <p:graphicEl>
                                              <a:dgm id="{9746AE97-7594-4288-BD44-1D14533745D0}"/>
                                            </p:graphicEl>
                                          </p:spTgt>
                                        </p:tgtEl>
                                        <p:attrNameLst>
                                          <p:attrName>ppt_y</p:attrName>
                                        </p:attrNameLst>
                                      </p:cBhvr>
                                      <p:tavLst>
                                        <p:tav tm="0" fmla="#ppt_y-sin(pi*$)/3">
                                          <p:val>
                                            <p:fltVal val="0.5"/>
                                          </p:val>
                                        </p:tav>
                                        <p:tav tm="100000">
                                          <p:val>
                                            <p:fltVal val="1"/>
                                          </p:val>
                                        </p:tav>
                                      </p:tavLst>
                                    </p:anim>
                                    <p:anim calcmode="lin" valueType="num">
                                      <p:cBhvr>
                                        <p:cTn id="710" dur="664" tmFilter="0, 0; 0.125,0.2665; 0.25,0.4; 0.375,0.465; 0.5,0.5;  0.625,0.535; 0.75,0.6; 0.875,0.7335; 1,1">
                                          <p:stCondLst>
                                            <p:cond delay="664"/>
                                          </p:stCondLst>
                                        </p:cTn>
                                        <p:tgtEl>
                                          <p:spTgt spid="4">
                                            <p:graphicEl>
                                              <a:dgm id="{9746AE97-7594-4288-BD44-1D14533745D0}"/>
                                            </p:graphicEl>
                                          </p:spTgt>
                                        </p:tgtEl>
                                        <p:attrNameLst>
                                          <p:attrName>ppt_y</p:attrName>
                                        </p:attrNameLst>
                                      </p:cBhvr>
                                      <p:tavLst>
                                        <p:tav tm="0" fmla="#ppt_y-sin(pi*$)/9">
                                          <p:val>
                                            <p:fltVal val="0"/>
                                          </p:val>
                                        </p:tav>
                                        <p:tav tm="100000">
                                          <p:val>
                                            <p:fltVal val="1"/>
                                          </p:val>
                                        </p:tav>
                                      </p:tavLst>
                                    </p:anim>
                                    <p:anim calcmode="lin" valueType="num">
                                      <p:cBhvr>
                                        <p:cTn id="711" dur="332" tmFilter="0, 0; 0.125,0.2665; 0.25,0.4; 0.375,0.465; 0.5,0.5;  0.625,0.535; 0.75,0.6; 0.875,0.7335; 1,1">
                                          <p:stCondLst>
                                            <p:cond delay="1324"/>
                                          </p:stCondLst>
                                        </p:cTn>
                                        <p:tgtEl>
                                          <p:spTgt spid="4">
                                            <p:graphicEl>
                                              <a:dgm id="{9746AE97-7594-4288-BD44-1D14533745D0}"/>
                                            </p:graphicEl>
                                          </p:spTgt>
                                        </p:tgtEl>
                                        <p:attrNameLst>
                                          <p:attrName>ppt_y</p:attrName>
                                        </p:attrNameLst>
                                      </p:cBhvr>
                                      <p:tavLst>
                                        <p:tav tm="0" fmla="#ppt_y-sin(pi*$)/27">
                                          <p:val>
                                            <p:fltVal val="0"/>
                                          </p:val>
                                        </p:tav>
                                        <p:tav tm="100000">
                                          <p:val>
                                            <p:fltVal val="1"/>
                                          </p:val>
                                        </p:tav>
                                      </p:tavLst>
                                    </p:anim>
                                    <p:anim calcmode="lin" valueType="num">
                                      <p:cBhvr>
                                        <p:cTn id="712" dur="164" tmFilter="0, 0; 0.125,0.2665; 0.25,0.4; 0.375,0.465; 0.5,0.5;  0.625,0.535; 0.75,0.6; 0.875,0.7335; 1,1">
                                          <p:stCondLst>
                                            <p:cond delay="1656"/>
                                          </p:stCondLst>
                                        </p:cTn>
                                        <p:tgtEl>
                                          <p:spTgt spid="4">
                                            <p:graphicEl>
                                              <a:dgm id="{9746AE97-7594-4288-BD44-1D14533745D0}"/>
                                            </p:graphicEl>
                                          </p:spTgt>
                                        </p:tgtEl>
                                        <p:attrNameLst>
                                          <p:attrName>ppt_y</p:attrName>
                                        </p:attrNameLst>
                                      </p:cBhvr>
                                      <p:tavLst>
                                        <p:tav tm="0" fmla="#ppt_y-sin(pi*$)/81">
                                          <p:val>
                                            <p:fltVal val="0"/>
                                          </p:val>
                                        </p:tav>
                                        <p:tav tm="100000">
                                          <p:val>
                                            <p:fltVal val="1"/>
                                          </p:val>
                                        </p:tav>
                                      </p:tavLst>
                                    </p:anim>
                                    <p:animScale>
                                      <p:cBhvr>
                                        <p:cTn id="713" dur="26">
                                          <p:stCondLst>
                                            <p:cond delay="650"/>
                                          </p:stCondLst>
                                        </p:cTn>
                                        <p:tgtEl>
                                          <p:spTgt spid="4">
                                            <p:graphicEl>
                                              <a:dgm id="{9746AE97-7594-4288-BD44-1D14533745D0}"/>
                                            </p:graphicEl>
                                          </p:spTgt>
                                        </p:tgtEl>
                                      </p:cBhvr>
                                      <p:to x="100000" y="60000"/>
                                    </p:animScale>
                                    <p:animScale>
                                      <p:cBhvr>
                                        <p:cTn id="714" dur="166" decel="50000">
                                          <p:stCondLst>
                                            <p:cond delay="676"/>
                                          </p:stCondLst>
                                        </p:cTn>
                                        <p:tgtEl>
                                          <p:spTgt spid="4">
                                            <p:graphicEl>
                                              <a:dgm id="{9746AE97-7594-4288-BD44-1D14533745D0}"/>
                                            </p:graphicEl>
                                          </p:spTgt>
                                        </p:tgtEl>
                                      </p:cBhvr>
                                      <p:to x="100000" y="100000"/>
                                    </p:animScale>
                                    <p:animScale>
                                      <p:cBhvr>
                                        <p:cTn id="715" dur="26">
                                          <p:stCondLst>
                                            <p:cond delay="1312"/>
                                          </p:stCondLst>
                                        </p:cTn>
                                        <p:tgtEl>
                                          <p:spTgt spid="4">
                                            <p:graphicEl>
                                              <a:dgm id="{9746AE97-7594-4288-BD44-1D14533745D0}"/>
                                            </p:graphicEl>
                                          </p:spTgt>
                                        </p:tgtEl>
                                      </p:cBhvr>
                                      <p:to x="100000" y="80000"/>
                                    </p:animScale>
                                    <p:animScale>
                                      <p:cBhvr>
                                        <p:cTn id="716" dur="166" decel="50000">
                                          <p:stCondLst>
                                            <p:cond delay="1338"/>
                                          </p:stCondLst>
                                        </p:cTn>
                                        <p:tgtEl>
                                          <p:spTgt spid="4">
                                            <p:graphicEl>
                                              <a:dgm id="{9746AE97-7594-4288-BD44-1D14533745D0}"/>
                                            </p:graphicEl>
                                          </p:spTgt>
                                        </p:tgtEl>
                                      </p:cBhvr>
                                      <p:to x="100000" y="100000"/>
                                    </p:animScale>
                                    <p:animScale>
                                      <p:cBhvr>
                                        <p:cTn id="717" dur="26">
                                          <p:stCondLst>
                                            <p:cond delay="1642"/>
                                          </p:stCondLst>
                                        </p:cTn>
                                        <p:tgtEl>
                                          <p:spTgt spid="4">
                                            <p:graphicEl>
                                              <a:dgm id="{9746AE97-7594-4288-BD44-1D14533745D0}"/>
                                            </p:graphicEl>
                                          </p:spTgt>
                                        </p:tgtEl>
                                      </p:cBhvr>
                                      <p:to x="100000" y="90000"/>
                                    </p:animScale>
                                    <p:animScale>
                                      <p:cBhvr>
                                        <p:cTn id="718" dur="166" decel="50000">
                                          <p:stCondLst>
                                            <p:cond delay="1668"/>
                                          </p:stCondLst>
                                        </p:cTn>
                                        <p:tgtEl>
                                          <p:spTgt spid="4">
                                            <p:graphicEl>
                                              <a:dgm id="{9746AE97-7594-4288-BD44-1D14533745D0}"/>
                                            </p:graphicEl>
                                          </p:spTgt>
                                        </p:tgtEl>
                                      </p:cBhvr>
                                      <p:to x="100000" y="100000"/>
                                    </p:animScale>
                                    <p:animScale>
                                      <p:cBhvr>
                                        <p:cTn id="719" dur="26">
                                          <p:stCondLst>
                                            <p:cond delay="1808"/>
                                          </p:stCondLst>
                                        </p:cTn>
                                        <p:tgtEl>
                                          <p:spTgt spid="4">
                                            <p:graphicEl>
                                              <a:dgm id="{9746AE97-7594-4288-BD44-1D14533745D0}"/>
                                            </p:graphicEl>
                                          </p:spTgt>
                                        </p:tgtEl>
                                      </p:cBhvr>
                                      <p:to x="100000" y="95000"/>
                                    </p:animScale>
                                    <p:animScale>
                                      <p:cBhvr>
                                        <p:cTn id="720" dur="166" decel="50000">
                                          <p:stCondLst>
                                            <p:cond delay="1834"/>
                                          </p:stCondLst>
                                        </p:cTn>
                                        <p:tgtEl>
                                          <p:spTgt spid="4">
                                            <p:graphicEl>
                                              <a:dgm id="{9746AE97-7594-4288-BD44-1D14533745D0}"/>
                                            </p:graphicEl>
                                          </p:spTgt>
                                        </p:tgtEl>
                                      </p:cBhvr>
                                      <p:to x="100000" y="100000"/>
                                    </p:animScale>
                                  </p:childTnLst>
                                </p:cTn>
                              </p:par>
                              <p:par>
                                <p:cTn id="721" presetID="26" presetClass="entr" presetSubtype="0" fill="hold" grpId="0" nodeType="withEffect">
                                  <p:stCondLst>
                                    <p:cond delay="0"/>
                                  </p:stCondLst>
                                  <p:childTnLst>
                                    <p:set>
                                      <p:cBhvr>
                                        <p:cTn id="722" dur="1" fill="hold">
                                          <p:stCondLst>
                                            <p:cond delay="0"/>
                                          </p:stCondLst>
                                        </p:cTn>
                                        <p:tgtEl>
                                          <p:spTgt spid="4">
                                            <p:graphicEl>
                                              <a:dgm id="{FBAD2770-0635-4BD5-A92B-58C0288CDC36}"/>
                                            </p:graphicEl>
                                          </p:spTgt>
                                        </p:tgtEl>
                                        <p:attrNameLst>
                                          <p:attrName>style.visibility</p:attrName>
                                        </p:attrNameLst>
                                      </p:cBhvr>
                                      <p:to>
                                        <p:strVal val="visible"/>
                                      </p:to>
                                    </p:set>
                                    <p:animEffect transition="in" filter="wipe(down)">
                                      <p:cBhvr>
                                        <p:cTn id="723" dur="580">
                                          <p:stCondLst>
                                            <p:cond delay="0"/>
                                          </p:stCondLst>
                                        </p:cTn>
                                        <p:tgtEl>
                                          <p:spTgt spid="4">
                                            <p:graphicEl>
                                              <a:dgm id="{FBAD2770-0635-4BD5-A92B-58C0288CDC36}"/>
                                            </p:graphicEl>
                                          </p:spTgt>
                                        </p:tgtEl>
                                      </p:cBhvr>
                                    </p:animEffect>
                                    <p:anim calcmode="lin" valueType="num">
                                      <p:cBhvr>
                                        <p:cTn id="724" dur="1822" tmFilter="0,0; 0.14,0.36; 0.43,0.73; 0.71,0.91; 1.0,1.0">
                                          <p:stCondLst>
                                            <p:cond delay="0"/>
                                          </p:stCondLst>
                                        </p:cTn>
                                        <p:tgtEl>
                                          <p:spTgt spid="4">
                                            <p:graphicEl>
                                              <a:dgm id="{FBAD2770-0635-4BD5-A92B-58C0288CDC36}"/>
                                            </p:graphicEl>
                                          </p:spTgt>
                                        </p:tgtEl>
                                        <p:attrNameLst>
                                          <p:attrName>ppt_x</p:attrName>
                                        </p:attrNameLst>
                                      </p:cBhvr>
                                      <p:tavLst>
                                        <p:tav tm="0">
                                          <p:val>
                                            <p:strVal val="#ppt_x-0.25"/>
                                          </p:val>
                                        </p:tav>
                                        <p:tav tm="100000">
                                          <p:val>
                                            <p:strVal val="#ppt_x"/>
                                          </p:val>
                                        </p:tav>
                                      </p:tavLst>
                                    </p:anim>
                                    <p:anim calcmode="lin" valueType="num">
                                      <p:cBhvr>
                                        <p:cTn id="725" dur="664" tmFilter="0.0,0.0; 0.25,0.07; 0.50,0.2; 0.75,0.467; 1.0,1.0">
                                          <p:stCondLst>
                                            <p:cond delay="0"/>
                                          </p:stCondLst>
                                        </p:cTn>
                                        <p:tgtEl>
                                          <p:spTgt spid="4">
                                            <p:graphicEl>
                                              <a:dgm id="{FBAD2770-0635-4BD5-A92B-58C0288CDC36}"/>
                                            </p:graphicEl>
                                          </p:spTgt>
                                        </p:tgtEl>
                                        <p:attrNameLst>
                                          <p:attrName>ppt_y</p:attrName>
                                        </p:attrNameLst>
                                      </p:cBhvr>
                                      <p:tavLst>
                                        <p:tav tm="0" fmla="#ppt_y-sin(pi*$)/3">
                                          <p:val>
                                            <p:fltVal val="0.5"/>
                                          </p:val>
                                        </p:tav>
                                        <p:tav tm="100000">
                                          <p:val>
                                            <p:fltVal val="1"/>
                                          </p:val>
                                        </p:tav>
                                      </p:tavLst>
                                    </p:anim>
                                    <p:anim calcmode="lin" valueType="num">
                                      <p:cBhvr>
                                        <p:cTn id="726" dur="664" tmFilter="0, 0; 0.125,0.2665; 0.25,0.4; 0.375,0.465; 0.5,0.5;  0.625,0.535; 0.75,0.6; 0.875,0.7335; 1,1">
                                          <p:stCondLst>
                                            <p:cond delay="664"/>
                                          </p:stCondLst>
                                        </p:cTn>
                                        <p:tgtEl>
                                          <p:spTgt spid="4">
                                            <p:graphicEl>
                                              <a:dgm id="{FBAD2770-0635-4BD5-A92B-58C0288CDC36}"/>
                                            </p:graphicEl>
                                          </p:spTgt>
                                        </p:tgtEl>
                                        <p:attrNameLst>
                                          <p:attrName>ppt_y</p:attrName>
                                        </p:attrNameLst>
                                      </p:cBhvr>
                                      <p:tavLst>
                                        <p:tav tm="0" fmla="#ppt_y-sin(pi*$)/9">
                                          <p:val>
                                            <p:fltVal val="0"/>
                                          </p:val>
                                        </p:tav>
                                        <p:tav tm="100000">
                                          <p:val>
                                            <p:fltVal val="1"/>
                                          </p:val>
                                        </p:tav>
                                      </p:tavLst>
                                    </p:anim>
                                    <p:anim calcmode="lin" valueType="num">
                                      <p:cBhvr>
                                        <p:cTn id="727" dur="332" tmFilter="0, 0; 0.125,0.2665; 0.25,0.4; 0.375,0.465; 0.5,0.5;  0.625,0.535; 0.75,0.6; 0.875,0.7335; 1,1">
                                          <p:stCondLst>
                                            <p:cond delay="1324"/>
                                          </p:stCondLst>
                                        </p:cTn>
                                        <p:tgtEl>
                                          <p:spTgt spid="4">
                                            <p:graphicEl>
                                              <a:dgm id="{FBAD2770-0635-4BD5-A92B-58C0288CDC36}"/>
                                            </p:graphicEl>
                                          </p:spTgt>
                                        </p:tgtEl>
                                        <p:attrNameLst>
                                          <p:attrName>ppt_y</p:attrName>
                                        </p:attrNameLst>
                                      </p:cBhvr>
                                      <p:tavLst>
                                        <p:tav tm="0" fmla="#ppt_y-sin(pi*$)/27">
                                          <p:val>
                                            <p:fltVal val="0"/>
                                          </p:val>
                                        </p:tav>
                                        <p:tav tm="100000">
                                          <p:val>
                                            <p:fltVal val="1"/>
                                          </p:val>
                                        </p:tav>
                                      </p:tavLst>
                                    </p:anim>
                                    <p:anim calcmode="lin" valueType="num">
                                      <p:cBhvr>
                                        <p:cTn id="728" dur="164" tmFilter="0, 0; 0.125,0.2665; 0.25,0.4; 0.375,0.465; 0.5,0.5;  0.625,0.535; 0.75,0.6; 0.875,0.7335; 1,1">
                                          <p:stCondLst>
                                            <p:cond delay="1656"/>
                                          </p:stCondLst>
                                        </p:cTn>
                                        <p:tgtEl>
                                          <p:spTgt spid="4">
                                            <p:graphicEl>
                                              <a:dgm id="{FBAD2770-0635-4BD5-A92B-58C0288CDC36}"/>
                                            </p:graphicEl>
                                          </p:spTgt>
                                        </p:tgtEl>
                                        <p:attrNameLst>
                                          <p:attrName>ppt_y</p:attrName>
                                        </p:attrNameLst>
                                      </p:cBhvr>
                                      <p:tavLst>
                                        <p:tav tm="0" fmla="#ppt_y-sin(pi*$)/81">
                                          <p:val>
                                            <p:fltVal val="0"/>
                                          </p:val>
                                        </p:tav>
                                        <p:tav tm="100000">
                                          <p:val>
                                            <p:fltVal val="1"/>
                                          </p:val>
                                        </p:tav>
                                      </p:tavLst>
                                    </p:anim>
                                    <p:animScale>
                                      <p:cBhvr>
                                        <p:cTn id="729" dur="26">
                                          <p:stCondLst>
                                            <p:cond delay="650"/>
                                          </p:stCondLst>
                                        </p:cTn>
                                        <p:tgtEl>
                                          <p:spTgt spid="4">
                                            <p:graphicEl>
                                              <a:dgm id="{FBAD2770-0635-4BD5-A92B-58C0288CDC36}"/>
                                            </p:graphicEl>
                                          </p:spTgt>
                                        </p:tgtEl>
                                      </p:cBhvr>
                                      <p:to x="100000" y="60000"/>
                                    </p:animScale>
                                    <p:animScale>
                                      <p:cBhvr>
                                        <p:cTn id="730" dur="166" decel="50000">
                                          <p:stCondLst>
                                            <p:cond delay="676"/>
                                          </p:stCondLst>
                                        </p:cTn>
                                        <p:tgtEl>
                                          <p:spTgt spid="4">
                                            <p:graphicEl>
                                              <a:dgm id="{FBAD2770-0635-4BD5-A92B-58C0288CDC36}"/>
                                            </p:graphicEl>
                                          </p:spTgt>
                                        </p:tgtEl>
                                      </p:cBhvr>
                                      <p:to x="100000" y="100000"/>
                                    </p:animScale>
                                    <p:animScale>
                                      <p:cBhvr>
                                        <p:cTn id="731" dur="26">
                                          <p:stCondLst>
                                            <p:cond delay="1312"/>
                                          </p:stCondLst>
                                        </p:cTn>
                                        <p:tgtEl>
                                          <p:spTgt spid="4">
                                            <p:graphicEl>
                                              <a:dgm id="{FBAD2770-0635-4BD5-A92B-58C0288CDC36}"/>
                                            </p:graphicEl>
                                          </p:spTgt>
                                        </p:tgtEl>
                                      </p:cBhvr>
                                      <p:to x="100000" y="80000"/>
                                    </p:animScale>
                                    <p:animScale>
                                      <p:cBhvr>
                                        <p:cTn id="732" dur="166" decel="50000">
                                          <p:stCondLst>
                                            <p:cond delay="1338"/>
                                          </p:stCondLst>
                                        </p:cTn>
                                        <p:tgtEl>
                                          <p:spTgt spid="4">
                                            <p:graphicEl>
                                              <a:dgm id="{FBAD2770-0635-4BD5-A92B-58C0288CDC36}"/>
                                            </p:graphicEl>
                                          </p:spTgt>
                                        </p:tgtEl>
                                      </p:cBhvr>
                                      <p:to x="100000" y="100000"/>
                                    </p:animScale>
                                    <p:animScale>
                                      <p:cBhvr>
                                        <p:cTn id="733" dur="26">
                                          <p:stCondLst>
                                            <p:cond delay="1642"/>
                                          </p:stCondLst>
                                        </p:cTn>
                                        <p:tgtEl>
                                          <p:spTgt spid="4">
                                            <p:graphicEl>
                                              <a:dgm id="{FBAD2770-0635-4BD5-A92B-58C0288CDC36}"/>
                                            </p:graphicEl>
                                          </p:spTgt>
                                        </p:tgtEl>
                                      </p:cBhvr>
                                      <p:to x="100000" y="90000"/>
                                    </p:animScale>
                                    <p:animScale>
                                      <p:cBhvr>
                                        <p:cTn id="734" dur="166" decel="50000">
                                          <p:stCondLst>
                                            <p:cond delay="1668"/>
                                          </p:stCondLst>
                                        </p:cTn>
                                        <p:tgtEl>
                                          <p:spTgt spid="4">
                                            <p:graphicEl>
                                              <a:dgm id="{FBAD2770-0635-4BD5-A92B-58C0288CDC36}"/>
                                            </p:graphicEl>
                                          </p:spTgt>
                                        </p:tgtEl>
                                      </p:cBhvr>
                                      <p:to x="100000" y="100000"/>
                                    </p:animScale>
                                    <p:animScale>
                                      <p:cBhvr>
                                        <p:cTn id="735" dur="26">
                                          <p:stCondLst>
                                            <p:cond delay="1808"/>
                                          </p:stCondLst>
                                        </p:cTn>
                                        <p:tgtEl>
                                          <p:spTgt spid="4">
                                            <p:graphicEl>
                                              <a:dgm id="{FBAD2770-0635-4BD5-A92B-58C0288CDC36}"/>
                                            </p:graphicEl>
                                          </p:spTgt>
                                        </p:tgtEl>
                                      </p:cBhvr>
                                      <p:to x="100000" y="95000"/>
                                    </p:animScale>
                                    <p:animScale>
                                      <p:cBhvr>
                                        <p:cTn id="736" dur="166" decel="50000">
                                          <p:stCondLst>
                                            <p:cond delay="1834"/>
                                          </p:stCondLst>
                                        </p:cTn>
                                        <p:tgtEl>
                                          <p:spTgt spid="4">
                                            <p:graphicEl>
                                              <a:dgm id="{FBAD2770-0635-4BD5-A92B-58C0288CDC36}"/>
                                            </p:graphicEl>
                                          </p:spTgt>
                                        </p:tgtEl>
                                      </p:cBhvr>
                                      <p:to x="100000" y="100000"/>
                                    </p:animScale>
                                  </p:childTnLst>
                                </p:cTn>
                              </p:par>
                            </p:childTnLst>
                          </p:cTn>
                        </p:par>
                      </p:childTnLst>
                    </p:cTn>
                  </p:par>
                  <p:par>
                    <p:cTn id="737" fill="hold">
                      <p:stCondLst>
                        <p:cond delay="indefinite"/>
                      </p:stCondLst>
                      <p:childTnLst>
                        <p:par>
                          <p:cTn id="738" fill="hold">
                            <p:stCondLst>
                              <p:cond delay="0"/>
                            </p:stCondLst>
                            <p:childTnLst>
                              <p:par>
                                <p:cTn id="739" presetID="26" presetClass="entr" presetSubtype="0" fill="hold" grpId="0" nodeType="clickEffect">
                                  <p:stCondLst>
                                    <p:cond delay="0"/>
                                  </p:stCondLst>
                                  <p:childTnLst>
                                    <p:set>
                                      <p:cBhvr>
                                        <p:cTn id="740" dur="1" fill="hold">
                                          <p:stCondLst>
                                            <p:cond delay="0"/>
                                          </p:stCondLst>
                                        </p:cTn>
                                        <p:tgtEl>
                                          <p:spTgt spid="4">
                                            <p:graphicEl>
                                              <a:dgm id="{A41353A5-9403-43AB-88D1-7D2204473554}"/>
                                            </p:graphicEl>
                                          </p:spTgt>
                                        </p:tgtEl>
                                        <p:attrNameLst>
                                          <p:attrName>style.visibility</p:attrName>
                                        </p:attrNameLst>
                                      </p:cBhvr>
                                      <p:to>
                                        <p:strVal val="visible"/>
                                      </p:to>
                                    </p:set>
                                    <p:animEffect transition="in" filter="wipe(down)">
                                      <p:cBhvr>
                                        <p:cTn id="741" dur="580">
                                          <p:stCondLst>
                                            <p:cond delay="0"/>
                                          </p:stCondLst>
                                        </p:cTn>
                                        <p:tgtEl>
                                          <p:spTgt spid="4">
                                            <p:graphicEl>
                                              <a:dgm id="{A41353A5-9403-43AB-88D1-7D2204473554}"/>
                                            </p:graphicEl>
                                          </p:spTgt>
                                        </p:tgtEl>
                                      </p:cBhvr>
                                    </p:animEffect>
                                    <p:anim calcmode="lin" valueType="num">
                                      <p:cBhvr>
                                        <p:cTn id="742" dur="1822" tmFilter="0,0; 0.14,0.36; 0.43,0.73; 0.71,0.91; 1.0,1.0">
                                          <p:stCondLst>
                                            <p:cond delay="0"/>
                                          </p:stCondLst>
                                        </p:cTn>
                                        <p:tgtEl>
                                          <p:spTgt spid="4">
                                            <p:graphicEl>
                                              <a:dgm id="{A41353A5-9403-43AB-88D1-7D2204473554}"/>
                                            </p:graphicEl>
                                          </p:spTgt>
                                        </p:tgtEl>
                                        <p:attrNameLst>
                                          <p:attrName>ppt_x</p:attrName>
                                        </p:attrNameLst>
                                      </p:cBhvr>
                                      <p:tavLst>
                                        <p:tav tm="0">
                                          <p:val>
                                            <p:strVal val="#ppt_x-0.25"/>
                                          </p:val>
                                        </p:tav>
                                        <p:tav tm="100000">
                                          <p:val>
                                            <p:strVal val="#ppt_x"/>
                                          </p:val>
                                        </p:tav>
                                      </p:tavLst>
                                    </p:anim>
                                    <p:anim calcmode="lin" valueType="num">
                                      <p:cBhvr>
                                        <p:cTn id="743" dur="664" tmFilter="0.0,0.0; 0.25,0.07; 0.50,0.2; 0.75,0.467; 1.0,1.0">
                                          <p:stCondLst>
                                            <p:cond delay="0"/>
                                          </p:stCondLst>
                                        </p:cTn>
                                        <p:tgtEl>
                                          <p:spTgt spid="4">
                                            <p:graphicEl>
                                              <a:dgm id="{A41353A5-9403-43AB-88D1-7D2204473554}"/>
                                            </p:graphicEl>
                                          </p:spTgt>
                                        </p:tgtEl>
                                        <p:attrNameLst>
                                          <p:attrName>ppt_y</p:attrName>
                                        </p:attrNameLst>
                                      </p:cBhvr>
                                      <p:tavLst>
                                        <p:tav tm="0" fmla="#ppt_y-sin(pi*$)/3">
                                          <p:val>
                                            <p:fltVal val="0.5"/>
                                          </p:val>
                                        </p:tav>
                                        <p:tav tm="100000">
                                          <p:val>
                                            <p:fltVal val="1"/>
                                          </p:val>
                                        </p:tav>
                                      </p:tavLst>
                                    </p:anim>
                                    <p:anim calcmode="lin" valueType="num">
                                      <p:cBhvr>
                                        <p:cTn id="744" dur="664" tmFilter="0, 0; 0.125,0.2665; 0.25,0.4; 0.375,0.465; 0.5,0.5;  0.625,0.535; 0.75,0.6; 0.875,0.7335; 1,1">
                                          <p:stCondLst>
                                            <p:cond delay="664"/>
                                          </p:stCondLst>
                                        </p:cTn>
                                        <p:tgtEl>
                                          <p:spTgt spid="4">
                                            <p:graphicEl>
                                              <a:dgm id="{A41353A5-9403-43AB-88D1-7D2204473554}"/>
                                            </p:graphicEl>
                                          </p:spTgt>
                                        </p:tgtEl>
                                        <p:attrNameLst>
                                          <p:attrName>ppt_y</p:attrName>
                                        </p:attrNameLst>
                                      </p:cBhvr>
                                      <p:tavLst>
                                        <p:tav tm="0" fmla="#ppt_y-sin(pi*$)/9">
                                          <p:val>
                                            <p:fltVal val="0"/>
                                          </p:val>
                                        </p:tav>
                                        <p:tav tm="100000">
                                          <p:val>
                                            <p:fltVal val="1"/>
                                          </p:val>
                                        </p:tav>
                                      </p:tavLst>
                                    </p:anim>
                                    <p:anim calcmode="lin" valueType="num">
                                      <p:cBhvr>
                                        <p:cTn id="745" dur="332" tmFilter="0, 0; 0.125,0.2665; 0.25,0.4; 0.375,0.465; 0.5,0.5;  0.625,0.535; 0.75,0.6; 0.875,0.7335; 1,1">
                                          <p:stCondLst>
                                            <p:cond delay="1324"/>
                                          </p:stCondLst>
                                        </p:cTn>
                                        <p:tgtEl>
                                          <p:spTgt spid="4">
                                            <p:graphicEl>
                                              <a:dgm id="{A41353A5-9403-43AB-88D1-7D2204473554}"/>
                                            </p:graphicEl>
                                          </p:spTgt>
                                        </p:tgtEl>
                                        <p:attrNameLst>
                                          <p:attrName>ppt_y</p:attrName>
                                        </p:attrNameLst>
                                      </p:cBhvr>
                                      <p:tavLst>
                                        <p:tav tm="0" fmla="#ppt_y-sin(pi*$)/27">
                                          <p:val>
                                            <p:fltVal val="0"/>
                                          </p:val>
                                        </p:tav>
                                        <p:tav tm="100000">
                                          <p:val>
                                            <p:fltVal val="1"/>
                                          </p:val>
                                        </p:tav>
                                      </p:tavLst>
                                    </p:anim>
                                    <p:anim calcmode="lin" valueType="num">
                                      <p:cBhvr>
                                        <p:cTn id="746" dur="164" tmFilter="0, 0; 0.125,0.2665; 0.25,0.4; 0.375,0.465; 0.5,0.5;  0.625,0.535; 0.75,0.6; 0.875,0.7335; 1,1">
                                          <p:stCondLst>
                                            <p:cond delay="1656"/>
                                          </p:stCondLst>
                                        </p:cTn>
                                        <p:tgtEl>
                                          <p:spTgt spid="4">
                                            <p:graphicEl>
                                              <a:dgm id="{A41353A5-9403-43AB-88D1-7D2204473554}"/>
                                            </p:graphicEl>
                                          </p:spTgt>
                                        </p:tgtEl>
                                        <p:attrNameLst>
                                          <p:attrName>ppt_y</p:attrName>
                                        </p:attrNameLst>
                                      </p:cBhvr>
                                      <p:tavLst>
                                        <p:tav tm="0" fmla="#ppt_y-sin(pi*$)/81">
                                          <p:val>
                                            <p:fltVal val="0"/>
                                          </p:val>
                                        </p:tav>
                                        <p:tav tm="100000">
                                          <p:val>
                                            <p:fltVal val="1"/>
                                          </p:val>
                                        </p:tav>
                                      </p:tavLst>
                                    </p:anim>
                                    <p:animScale>
                                      <p:cBhvr>
                                        <p:cTn id="747" dur="26">
                                          <p:stCondLst>
                                            <p:cond delay="650"/>
                                          </p:stCondLst>
                                        </p:cTn>
                                        <p:tgtEl>
                                          <p:spTgt spid="4">
                                            <p:graphicEl>
                                              <a:dgm id="{A41353A5-9403-43AB-88D1-7D2204473554}"/>
                                            </p:graphicEl>
                                          </p:spTgt>
                                        </p:tgtEl>
                                      </p:cBhvr>
                                      <p:to x="100000" y="60000"/>
                                    </p:animScale>
                                    <p:animScale>
                                      <p:cBhvr>
                                        <p:cTn id="748" dur="166" decel="50000">
                                          <p:stCondLst>
                                            <p:cond delay="676"/>
                                          </p:stCondLst>
                                        </p:cTn>
                                        <p:tgtEl>
                                          <p:spTgt spid="4">
                                            <p:graphicEl>
                                              <a:dgm id="{A41353A5-9403-43AB-88D1-7D2204473554}"/>
                                            </p:graphicEl>
                                          </p:spTgt>
                                        </p:tgtEl>
                                      </p:cBhvr>
                                      <p:to x="100000" y="100000"/>
                                    </p:animScale>
                                    <p:animScale>
                                      <p:cBhvr>
                                        <p:cTn id="749" dur="26">
                                          <p:stCondLst>
                                            <p:cond delay="1312"/>
                                          </p:stCondLst>
                                        </p:cTn>
                                        <p:tgtEl>
                                          <p:spTgt spid="4">
                                            <p:graphicEl>
                                              <a:dgm id="{A41353A5-9403-43AB-88D1-7D2204473554}"/>
                                            </p:graphicEl>
                                          </p:spTgt>
                                        </p:tgtEl>
                                      </p:cBhvr>
                                      <p:to x="100000" y="80000"/>
                                    </p:animScale>
                                    <p:animScale>
                                      <p:cBhvr>
                                        <p:cTn id="750" dur="166" decel="50000">
                                          <p:stCondLst>
                                            <p:cond delay="1338"/>
                                          </p:stCondLst>
                                        </p:cTn>
                                        <p:tgtEl>
                                          <p:spTgt spid="4">
                                            <p:graphicEl>
                                              <a:dgm id="{A41353A5-9403-43AB-88D1-7D2204473554}"/>
                                            </p:graphicEl>
                                          </p:spTgt>
                                        </p:tgtEl>
                                      </p:cBhvr>
                                      <p:to x="100000" y="100000"/>
                                    </p:animScale>
                                    <p:animScale>
                                      <p:cBhvr>
                                        <p:cTn id="751" dur="26">
                                          <p:stCondLst>
                                            <p:cond delay="1642"/>
                                          </p:stCondLst>
                                        </p:cTn>
                                        <p:tgtEl>
                                          <p:spTgt spid="4">
                                            <p:graphicEl>
                                              <a:dgm id="{A41353A5-9403-43AB-88D1-7D2204473554}"/>
                                            </p:graphicEl>
                                          </p:spTgt>
                                        </p:tgtEl>
                                      </p:cBhvr>
                                      <p:to x="100000" y="90000"/>
                                    </p:animScale>
                                    <p:animScale>
                                      <p:cBhvr>
                                        <p:cTn id="752" dur="166" decel="50000">
                                          <p:stCondLst>
                                            <p:cond delay="1668"/>
                                          </p:stCondLst>
                                        </p:cTn>
                                        <p:tgtEl>
                                          <p:spTgt spid="4">
                                            <p:graphicEl>
                                              <a:dgm id="{A41353A5-9403-43AB-88D1-7D2204473554}"/>
                                            </p:graphicEl>
                                          </p:spTgt>
                                        </p:tgtEl>
                                      </p:cBhvr>
                                      <p:to x="100000" y="100000"/>
                                    </p:animScale>
                                    <p:animScale>
                                      <p:cBhvr>
                                        <p:cTn id="753" dur="26">
                                          <p:stCondLst>
                                            <p:cond delay="1808"/>
                                          </p:stCondLst>
                                        </p:cTn>
                                        <p:tgtEl>
                                          <p:spTgt spid="4">
                                            <p:graphicEl>
                                              <a:dgm id="{A41353A5-9403-43AB-88D1-7D2204473554}"/>
                                            </p:graphicEl>
                                          </p:spTgt>
                                        </p:tgtEl>
                                      </p:cBhvr>
                                      <p:to x="100000" y="95000"/>
                                    </p:animScale>
                                    <p:animScale>
                                      <p:cBhvr>
                                        <p:cTn id="754" dur="166" decel="50000">
                                          <p:stCondLst>
                                            <p:cond delay="1834"/>
                                          </p:stCondLst>
                                        </p:cTn>
                                        <p:tgtEl>
                                          <p:spTgt spid="4">
                                            <p:graphicEl>
                                              <a:dgm id="{A41353A5-9403-43AB-88D1-7D2204473554}"/>
                                            </p:graphicEl>
                                          </p:spTgt>
                                        </p:tgtEl>
                                      </p:cBhvr>
                                      <p:to x="100000" y="100000"/>
                                    </p:animScale>
                                  </p:childTnLst>
                                </p:cTn>
                              </p:par>
                              <p:par>
                                <p:cTn id="755" presetID="26" presetClass="entr" presetSubtype="0" fill="hold" grpId="0" nodeType="withEffect">
                                  <p:stCondLst>
                                    <p:cond delay="0"/>
                                  </p:stCondLst>
                                  <p:childTnLst>
                                    <p:set>
                                      <p:cBhvr>
                                        <p:cTn id="756" dur="1" fill="hold">
                                          <p:stCondLst>
                                            <p:cond delay="0"/>
                                          </p:stCondLst>
                                        </p:cTn>
                                        <p:tgtEl>
                                          <p:spTgt spid="4">
                                            <p:graphicEl>
                                              <a:dgm id="{14D368E4-DA57-4A96-93E8-86E20D24BE6A}"/>
                                            </p:graphicEl>
                                          </p:spTgt>
                                        </p:tgtEl>
                                        <p:attrNameLst>
                                          <p:attrName>style.visibility</p:attrName>
                                        </p:attrNameLst>
                                      </p:cBhvr>
                                      <p:to>
                                        <p:strVal val="visible"/>
                                      </p:to>
                                    </p:set>
                                    <p:animEffect transition="in" filter="wipe(down)">
                                      <p:cBhvr>
                                        <p:cTn id="757" dur="580">
                                          <p:stCondLst>
                                            <p:cond delay="0"/>
                                          </p:stCondLst>
                                        </p:cTn>
                                        <p:tgtEl>
                                          <p:spTgt spid="4">
                                            <p:graphicEl>
                                              <a:dgm id="{14D368E4-DA57-4A96-93E8-86E20D24BE6A}"/>
                                            </p:graphicEl>
                                          </p:spTgt>
                                        </p:tgtEl>
                                      </p:cBhvr>
                                    </p:animEffect>
                                    <p:anim calcmode="lin" valueType="num">
                                      <p:cBhvr>
                                        <p:cTn id="758" dur="1822" tmFilter="0,0; 0.14,0.36; 0.43,0.73; 0.71,0.91; 1.0,1.0">
                                          <p:stCondLst>
                                            <p:cond delay="0"/>
                                          </p:stCondLst>
                                        </p:cTn>
                                        <p:tgtEl>
                                          <p:spTgt spid="4">
                                            <p:graphicEl>
                                              <a:dgm id="{14D368E4-DA57-4A96-93E8-86E20D24BE6A}"/>
                                            </p:graphicEl>
                                          </p:spTgt>
                                        </p:tgtEl>
                                        <p:attrNameLst>
                                          <p:attrName>ppt_x</p:attrName>
                                        </p:attrNameLst>
                                      </p:cBhvr>
                                      <p:tavLst>
                                        <p:tav tm="0">
                                          <p:val>
                                            <p:strVal val="#ppt_x-0.25"/>
                                          </p:val>
                                        </p:tav>
                                        <p:tav tm="100000">
                                          <p:val>
                                            <p:strVal val="#ppt_x"/>
                                          </p:val>
                                        </p:tav>
                                      </p:tavLst>
                                    </p:anim>
                                    <p:anim calcmode="lin" valueType="num">
                                      <p:cBhvr>
                                        <p:cTn id="759" dur="664" tmFilter="0.0,0.0; 0.25,0.07; 0.50,0.2; 0.75,0.467; 1.0,1.0">
                                          <p:stCondLst>
                                            <p:cond delay="0"/>
                                          </p:stCondLst>
                                        </p:cTn>
                                        <p:tgtEl>
                                          <p:spTgt spid="4">
                                            <p:graphicEl>
                                              <a:dgm id="{14D368E4-DA57-4A96-93E8-86E20D24BE6A}"/>
                                            </p:graphicEl>
                                          </p:spTgt>
                                        </p:tgtEl>
                                        <p:attrNameLst>
                                          <p:attrName>ppt_y</p:attrName>
                                        </p:attrNameLst>
                                      </p:cBhvr>
                                      <p:tavLst>
                                        <p:tav tm="0" fmla="#ppt_y-sin(pi*$)/3">
                                          <p:val>
                                            <p:fltVal val="0.5"/>
                                          </p:val>
                                        </p:tav>
                                        <p:tav tm="100000">
                                          <p:val>
                                            <p:fltVal val="1"/>
                                          </p:val>
                                        </p:tav>
                                      </p:tavLst>
                                    </p:anim>
                                    <p:anim calcmode="lin" valueType="num">
                                      <p:cBhvr>
                                        <p:cTn id="760" dur="664" tmFilter="0, 0; 0.125,0.2665; 0.25,0.4; 0.375,0.465; 0.5,0.5;  0.625,0.535; 0.75,0.6; 0.875,0.7335; 1,1">
                                          <p:stCondLst>
                                            <p:cond delay="664"/>
                                          </p:stCondLst>
                                        </p:cTn>
                                        <p:tgtEl>
                                          <p:spTgt spid="4">
                                            <p:graphicEl>
                                              <a:dgm id="{14D368E4-DA57-4A96-93E8-86E20D24BE6A}"/>
                                            </p:graphicEl>
                                          </p:spTgt>
                                        </p:tgtEl>
                                        <p:attrNameLst>
                                          <p:attrName>ppt_y</p:attrName>
                                        </p:attrNameLst>
                                      </p:cBhvr>
                                      <p:tavLst>
                                        <p:tav tm="0" fmla="#ppt_y-sin(pi*$)/9">
                                          <p:val>
                                            <p:fltVal val="0"/>
                                          </p:val>
                                        </p:tav>
                                        <p:tav tm="100000">
                                          <p:val>
                                            <p:fltVal val="1"/>
                                          </p:val>
                                        </p:tav>
                                      </p:tavLst>
                                    </p:anim>
                                    <p:anim calcmode="lin" valueType="num">
                                      <p:cBhvr>
                                        <p:cTn id="761" dur="332" tmFilter="0, 0; 0.125,0.2665; 0.25,0.4; 0.375,0.465; 0.5,0.5;  0.625,0.535; 0.75,0.6; 0.875,0.7335; 1,1">
                                          <p:stCondLst>
                                            <p:cond delay="1324"/>
                                          </p:stCondLst>
                                        </p:cTn>
                                        <p:tgtEl>
                                          <p:spTgt spid="4">
                                            <p:graphicEl>
                                              <a:dgm id="{14D368E4-DA57-4A96-93E8-86E20D24BE6A}"/>
                                            </p:graphicEl>
                                          </p:spTgt>
                                        </p:tgtEl>
                                        <p:attrNameLst>
                                          <p:attrName>ppt_y</p:attrName>
                                        </p:attrNameLst>
                                      </p:cBhvr>
                                      <p:tavLst>
                                        <p:tav tm="0" fmla="#ppt_y-sin(pi*$)/27">
                                          <p:val>
                                            <p:fltVal val="0"/>
                                          </p:val>
                                        </p:tav>
                                        <p:tav tm="100000">
                                          <p:val>
                                            <p:fltVal val="1"/>
                                          </p:val>
                                        </p:tav>
                                      </p:tavLst>
                                    </p:anim>
                                    <p:anim calcmode="lin" valueType="num">
                                      <p:cBhvr>
                                        <p:cTn id="762" dur="164" tmFilter="0, 0; 0.125,0.2665; 0.25,0.4; 0.375,0.465; 0.5,0.5;  0.625,0.535; 0.75,0.6; 0.875,0.7335; 1,1">
                                          <p:stCondLst>
                                            <p:cond delay="1656"/>
                                          </p:stCondLst>
                                        </p:cTn>
                                        <p:tgtEl>
                                          <p:spTgt spid="4">
                                            <p:graphicEl>
                                              <a:dgm id="{14D368E4-DA57-4A96-93E8-86E20D24BE6A}"/>
                                            </p:graphicEl>
                                          </p:spTgt>
                                        </p:tgtEl>
                                        <p:attrNameLst>
                                          <p:attrName>ppt_y</p:attrName>
                                        </p:attrNameLst>
                                      </p:cBhvr>
                                      <p:tavLst>
                                        <p:tav tm="0" fmla="#ppt_y-sin(pi*$)/81">
                                          <p:val>
                                            <p:fltVal val="0"/>
                                          </p:val>
                                        </p:tav>
                                        <p:tav tm="100000">
                                          <p:val>
                                            <p:fltVal val="1"/>
                                          </p:val>
                                        </p:tav>
                                      </p:tavLst>
                                    </p:anim>
                                    <p:animScale>
                                      <p:cBhvr>
                                        <p:cTn id="763" dur="26">
                                          <p:stCondLst>
                                            <p:cond delay="650"/>
                                          </p:stCondLst>
                                        </p:cTn>
                                        <p:tgtEl>
                                          <p:spTgt spid="4">
                                            <p:graphicEl>
                                              <a:dgm id="{14D368E4-DA57-4A96-93E8-86E20D24BE6A}"/>
                                            </p:graphicEl>
                                          </p:spTgt>
                                        </p:tgtEl>
                                      </p:cBhvr>
                                      <p:to x="100000" y="60000"/>
                                    </p:animScale>
                                    <p:animScale>
                                      <p:cBhvr>
                                        <p:cTn id="764" dur="166" decel="50000">
                                          <p:stCondLst>
                                            <p:cond delay="676"/>
                                          </p:stCondLst>
                                        </p:cTn>
                                        <p:tgtEl>
                                          <p:spTgt spid="4">
                                            <p:graphicEl>
                                              <a:dgm id="{14D368E4-DA57-4A96-93E8-86E20D24BE6A}"/>
                                            </p:graphicEl>
                                          </p:spTgt>
                                        </p:tgtEl>
                                      </p:cBhvr>
                                      <p:to x="100000" y="100000"/>
                                    </p:animScale>
                                    <p:animScale>
                                      <p:cBhvr>
                                        <p:cTn id="765" dur="26">
                                          <p:stCondLst>
                                            <p:cond delay="1312"/>
                                          </p:stCondLst>
                                        </p:cTn>
                                        <p:tgtEl>
                                          <p:spTgt spid="4">
                                            <p:graphicEl>
                                              <a:dgm id="{14D368E4-DA57-4A96-93E8-86E20D24BE6A}"/>
                                            </p:graphicEl>
                                          </p:spTgt>
                                        </p:tgtEl>
                                      </p:cBhvr>
                                      <p:to x="100000" y="80000"/>
                                    </p:animScale>
                                    <p:animScale>
                                      <p:cBhvr>
                                        <p:cTn id="766" dur="166" decel="50000">
                                          <p:stCondLst>
                                            <p:cond delay="1338"/>
                                          </p:stCondLst>
                                        </p:cTn>
                                        <p:tgtEl>
                                          <p:spTgt spid="4">
                                            <p:graphicEl>
                                              <a:dgm id="{14D368E4-DA57-4A96-93E8-86E20D24BE6A}"/>
                                            </p:graphicEl>
                                          </p:spTgt>
                                        </p:tgtEl>
                                      </p:cBhvr>
                                      <p:to x="100000" y="100000"/>
                                    </p:animScale>
                                    <p:animScale>
                                      <p:cBhvr>
                                        <p:cTn id="767" dur="26">
                                          <p:stCondLst>
                                            <p:cond delay="1642"/>
                                          </p:stCondLst>
                                        </p:cTn>
                                        <p:tgtEl>
                                          <p:spTgt spid="4">
                                            <p:graphicEl>
                                              <a:dgm id="{14D368E4-DA57-4A96-93E8-86E20D24BE6A}"/>
                                            </p:graphicEl>
                                          </p:spTgt>
                                        </p:tgtEl>
                                      </p:cBhvr>
                                      <p:to x="100000" y="90000"/>
                                    </p:animScale>
                                    <p:animScale>
                                      <p:cBhvr>
                                        <p:cTn id="768" dur="166" decel="50000">
                                          <p:stCondLst>
                                            <p:cond delay="1668"/>
                                          </p:stCondLst>
                                        </p:cTn>
                                        <p:tgtEl>
                                          <p:spTgt spid="4">
                                            <p:graphicEl>
                                              <a:dgm id="{14D368E4-DA57-4A96-93E8-86E20D24BE6A}"/>
                                            </p:graphicEl>
                                          </p:spTgt>
                                        </p:tgtEl>
                                      </p:cBhvr>
                                      <p:to x="100000" y="100000"/>
                                    </p:animScale>
                                    <p:animScale>
                                      <p:cBhvr>
                                        <p:cTn id="769" dur="26">
                                          <p:stCondLst>
                                            <p:cond delay="1808"/>
                                          </p:stCondLst>
                                        </p:cTn>
                                        <p:tgtEl>
                                          <p:spTgt spid="4">
                                            <p:graphicEl>
                                              <a:dgm id="{14D368E4-DA57-4A96-93E8-86E20D24BE6A}"/>
                                            </p:graphicEl>
                                          </p:spTgt>
                                        </p:tgtEl>
                                      </p:cBhvr>
                                      <p:to x="100000" y="95000"/>
                                    </p:animScale>
                                    <p:animScale>
                                      <p:cBhvr>
                                        <p:cTn id="770" dur="166" decel="50000">
                                          <p:stCondLst>
                                            <p:cond delay="1834"/>
                                          </p:stCondLst>
                                        </p:cTn>
                                        <p:tgtEl>
                                          <p:spTgt spid="4">
                                            <p:graphicEl>
                                              <a:dgm id="{14D368E4-DA57-4A96-93E8-86E20D24BE6A}"/>
                                            </p:graphicEl>
                                          </p:spTgt>
                                        </p:tgtEl>
                                      </p:cBhvr>
                                      <p:to x="100000" y="100000"/>
                                    </p:animScale>
                                  </p:childTnLst>
                                </p:cTn>
                              </p:par>
                              <p:par>
                                <p:cTn id="771" presetID="26" presetClass="entr" presetSubtype="0" fill="hold" grpId="0" nodeType="withEffect">
                                  <p:stCondLst>
                                    <p:cond delay="0"/>
                                  </p:stCondLst>
                                  <p:childTnLst>
                                    <p:set>
                                      <p:cBhvr>
                                        <p:cTn id="772" dur="1" fill="hold">
                                          <p:stCondLst>
                                            <p:cond delay="0"/>
                                          </p:stCondLst>
                                        </p:cTn>
                                        <p:tgtEl>
                                          <p:spTgt spid="4">
                                            <p:graphicEl>
                                              <a:dgm id="{B587D31C-A7E5-4D4A-AF93-9C3F03037240}"/>
                                            </p:graphicEl>
                                          </p:spTgt>
                                        </p:tgtEl>
                                        <p:attrNameLst>
                                          <p:attrName>style.visibility</p:attrName>
                                        </p:attrNameLst>
                                      </p:cBhvr>
                                      <p:to>
                                        <p:strVal val="visible"/>
                                      </p:to>
                                    </p:set>
                                    <p:animEffect transition="in" filter="wipe(down)">
                                      <p:cBhvr>
                                        <p:cTn id="773" dur="580">
                                          <p:stCondLst>
                                            <p:cond delay="0"/>
                                          </p:stCondLst>
                                        </p:cTn>
                                        <p:tgtEl>
                                          <p:spTgt spid="4">
                                            <p:graphicEl>
                                              <a:dgm id="{B587D31C-A7E5-4D4A-AF93-9C3F03037240}"/>
                                            </p:graphicEl>
                                          </p:spTgt>
                                        </p:tgtEl>
                                      </p:cBhvr>
                                    </p:animEffect>
                                    <p:anim calcmode="lin" valueType="num">
                                      <p:cBhvr>
                                        <p:cTn id="774" dur="1822" tmFilter="0,0; 0.14,0.36; 0.43,0.73; 0.71,0.91; 1.0,1.0">
                                          <p:stCondLst>
                                            <p:cond delay="0"/>
                                          </p:stCondLst>
                                        </p:cTn>
                                        <p:tgtEl>
                                          <p:spTgt spid="4">
                                            <p:graphicEl>
                                              <a:dgm id="{B587D31C-A7E5-4D4A-AF93-9C3F03037240}"/>
                                            </p:graphicEl>
                                          </p:spTgt>
                                        </p:tgtEl>
                                        <p:attrNameLst>
                                          <p:attrName>ppt_x</p:attrName>
                                        </p:attrNameLst>
                                      </p:cBhvr>
                                      <p:tavLst>
                                        <p:tav tm="0">
                                          <p:val>
                                            <p:strVal val="#ppt_x-0.25"/>
                                          </p:val>
                                        </p:tav>
                                        <p:tav tm="100000">
                                          <p:val>
                                            <p:strVal val="#ppt_x"/>
                                          </p:val>
                                        </p:tav>
                                      </p:tavLst>
                                    </p:anim>
                                    <p:anim calcmode="lin" valueType="num">
                                      <p:cBhvr>
                                        <p:cTn id="775" dur="664" tmFilter="0.0,0.0; 0.25,0.07; 0.50,0.2; 0.75,0.467; 1.0,1.0">
                                          <p:stCondLst>
                                            <p:cond delay="0"/>
                                          </p:stCondLst>
                                        </p:cTn>
                                        <p:tgtEl>
                                          <p:spTgt spid="4">
                                            <p:graphicEl>
                                              <a:dgm id="{B587D31C-A7E5-4D4A-AF93-9C3F03037240}"/>
                                            </p:graphicEl>
                                          </p:spTgt>
                                        </p:tgtEl>
                                        <p:attrNameLst>
                                          <p:attrName>ppt_y</p:attrName>
                                        </p:attrNameLst>
                                      </p:cBhvr>
                                      <p:tavLst>
                                        <p:tav tm="0" fmla="#ppt_y-sin(pi*$)/3">
                                          <p:val>
                                            <p:fltVal val="0.5"/>
                                          </p:val>
                                        </p:tav>
                                        <p:tav tm="100000">
                                          <p:val>
                                            <p:fltVal val="1"/>
                                          </p:val>
                                        </p:tav>
                                      </p:tavLst>
                                    </p:anim>
                                    <p:anim calcmode="lin" valueType="num">
                                      <p:cBhvr>
                                        <p:cTn id="776" dur="664" tmFilter="0, 0; 0.125,0.2665; 0.25,0.4; 0.375,0.465; 0.5,0.5;  0.625,0.535; 0.75,0.6; 0.875,0.7335; 1,1">
                                          <p:stCondLst>
                                            <p:cond delay="664"/>
                                          </p:stCondLst>
                                        </p:cTn>
                                        <p:tgtEl>
                                          <p:spTgt spid="4">
                                            <p:graphicEl>
                                              <a:dgm id="{B587D31C-A7E5-4D4A-AF93-9C3F03037240}"/>
                                            </p:graphicEl>
                                          </p:spTgt>
                                        </p:tgtEl>
                                        <p:attrNameLst>
                                          <p:attrName>ppt_y</p:attrName>
                                        </p:attrNameLst>
                                      </p:cBhvr>
                                      <p:tavLst>
                                        <p:tav tm="0" fmla="#ppt_y-sin(pi*$)/9">
                                          <p:val>
                                            <p:fltVal val="0"/>
                                          </p:val>
                                        </p:tav>
                                        <p:tav tm="100000">
                                          <p:val>
                                            <p:fltVal val="1"/>
                                          </p:val>
                                        </p:tav>
                                      </p:tavLst>
                                    </p:anim>
                                    <p:anim calcmode="lin" valueType="num">
                                      <p:cBhvr>
                                        <p:cTn id="777" dur="332" tmFilter="0, 0; 0.125,0.2665; 0.25,0.4; 0.375,0.465; 0.5,0.5;  0.625,0.535; 0.75,0.6; 0.875,0.7335; 1,1">
                                          <p:stCondLst>
                                            <p:cond delay="1324"/>
                                          </p:stCondLst>
                                        </p:cTn>
                                        <p:tgtEl>
                                          <p:spTgt spid="4">
                                            <p:graphicEl>
                                              <a:dgm id="{B587D31C-A7E5-4D4A-AF93-9C3F03037240}"/>
                                            </p:graphicEl>
                                          </p:spTgt>
                                        </p:tgtEl>
                                        <p:attrNameLst>
                                          <p:attrName>ppt_y</p:attrName>
                                        </p:attrNameLst>
                                      </p:cBhvr>
                                      <p:tavLst>
                                        <p:tav tm="0" fmla="#ppt_y-sin(pi*$)/27">
                                          <p:val>
                                            <p:fltVal val="0"/>
                                          </p:val>
                                        </p:tav>
                                        <p:tav tm="100000">
                                          <p:val>
                                            <p:fltVal val="1"/>
                                          </p:val>
                                        </p:tav>
                                      </p:tavLst>
                                    </p:anim>
                                    <p:anim calcmode="lin" valueType="num">
                                      <p:cBhvr>
                                        <p:cTn id="778" dur="164" tmFilter="0, 0; 0.125,0.2665; 0.25,0.4; 0.375,0.465; 0.5,0.5;  0.625,0.535; 0.75,0.6; 0.875,0.7335; 1,1">
                                          <p:stCondLst>
                                            <p:cond delay="1656"/>
                                          </p:stCondLst>
                                        </p:cTn>
                                        <p:tgtEl>
                                          <p:spTgt spid="4">
                                            <p:graphicEl>
                                              <a:dgm id="{B587D31C-A7E5-4D4A-AF93-9C3F03037240}"/>
                                            </p:graphicEl>
                                          </p:spTgt>
                                        </p:tgtEl>
                                        <p:attrNameLst>
                                          <p:attrName>ppt_y</p:attrName>
                                        </p:attrNameLst>
                                      </p:cBhvr>
                                      <p:tavLst>
                                        <p:tav tm="0" fmla="#ppt_y-sin(pi*$)/81">
                                          <p:val>
                                            <p:fltVal val="0"/>
                                          </p:val>
                                        </p:tav>
                                        <p:tav tm="100000">
                                          <p:val>
                                            <p:fltVal val="1"/>
                                          </p:val>
                                        </p:tav>
                                      </p:tavLst>
                                    </p:anim>
                                    <p:animScale>
                                      <p:cBhvr>
                                        <p:cTn id="779" dur="26">
                                          <p:stCondLst>
                                            <p:cond delay="650"/>
                                          </p:stCondLst>
                                        </p:cTn>
                                        <p:tgtEl>
                                          <p:spTgt spid="4">
                                            <p:graphicEl>
                                              <a:dgm id="{B587D31C-A7E5-4D4A-AF93-9C3F03037240}"/>
                                            </p:graphicEl>
                                          </p:spTgt>
                                        </p:tgtEl>
                                      </p:cBhvr>
                                      <p:to x="100000" y="60000"/>
                                    </p:animScale>
                                    <p:animScale>
                                      <p:cBhvr>
                                        <p:cTn id="780" dur="166" decel="50000">
                                          <p:stCondLst>
                                            <p:cond delay="676"/>
                                          </p:stCondLst>
                                        </p:cTn>
                                        <p:tgtEl>
                                          <p:spTgt spid="4">
                                            <p:graphicEl>
                                              <a:dgm id="{B587D31C-A7E5-4D4A-AF93-9C3F03037240}"/>
                                            </p:graphicEl>
                                          </p:spTgt>
                                        </p:tgtEl>
                                      </p:cBhvr>
                                      <p:to x="100000" y="100000"/>
                                    </p:animScale>
                                    <p:animScale>
                                      <p:cBhvr>
                                        <p:cTn id="781" dur="26">
                                          <p:stCondLst>
                                            <p:cond delay="1312"/>
                                          </p:stCondLst>
                                        </p:cTn>
                                        <p:tgtEl>
                                          <p:spTgt spid="4">
                                            <p:graphicEl>
                                              <a:dgm id="{B587D31C-A7E5-4D4A-AF93-9C3F03037240}"/>
                                            </p:graphicEl>
                                          </p:spTgt>
                                        </p:tgtEl>
                                      </p:cBhvr>
                                      <p:to x="100000" y="80000"/>
                                    </p:animScale>
                                    <p:animScale>
                                      <p:cBhvr>
                                        <p:cTn id="782" dur="166" decel="50000">
                                          <p:stCondLst>
                                            <p:cond delay="1338"/>
                                          </p:stCondLst>
                                        </p:cTn>
                                        <p:tgtEl>
                                          <p:spTgt spid="4">
                                            <p:graphicEl>
                                              <a:dgm id="{B587D31C-A7E5-4D4A-AF93-9C3F03037240}"/>
                                            </p:graphicEl>
                                          </p:spTgt>
                                        </p:tgtEl>
                                      </p:cBhvr>
                                      <p:to x="100000" y="100000"/>
                                    </p:animScale>
                                    <p:animScale>
                                      <p:cBhvr>
                                        <p:cTn id="783" dur="26">
                                          <p:stCondLst>
                                            <p:cond delay="1642"/>
                                          </p:stCondLst>
                                        </p:cTn>
                                        <p:tgtEl>
                                          <p:spTgt spid="4">
                                            <p:graphicEl>
                                              <a:dgm id="{B587D31C-A7E5-4D4A-AF93-9C3F03037240}"/>
                                            </p:graphicEl>
                                          </p:spTgt>
                                        </p:tgtEl>
                                      </p:cBhvr>
                                      <p:to x="100000" y="90000"/>
                                    </p:animScale>
                                    <p:animScale>
                                      <p:cBhvr>
                                        <p:cTn id="784" dur="166" decel="50000">
                                          <p:stCondLst>
                                            <p:cond delay="1668"/>
                                          </p:stCondLst>
                                        </p:cTn>
                                        <p:tgtEl>
                                          <p:spTgt spid="4">
                                            <p:graphicEl>
                                              <a:dgm id="{B587D31C-A7E5-4D4A-AF93-9C3F03037240}"/>
                                            </p:graphicEl>
                                          </p:spTgt>
                                        </p:tgtEl>
                                      </p:cBhvr>
                                      <p:to x="100000" y="100000"/>
                                    </p:animScale>
                                    <p:animScale>
                                      <p:cBhvr>
                                        <p:cTn id="785" dur="26">
                                          <p:stCondLst>
                                            <p:cond delay="1808"/>
                                          </p:stCondLst>
                                        </p:cTn>
                                        <p:tgtEl>
                                          <p:spTgt spid="4">
                                            <p:graphicEl>
                                              <a:dgm id="{B587D31C-A7E5-4D4A-AF93-9C3F03037240}"/>
                                            </p:graphicEl>
                                          </p:spTgt>
                                        </p:tgtEl>
                                      </p:cBhvr>
                                      <p:to x="100000" y="95000"/>
                                    </p:animScale>
                                    <p:animScale>
                                      <p:cBhvr>
                                        <p:cTn id="786" dur="166" decel="50000">
                                          <p:stCondLst>
                                            <p:cond delay="1834"/>
                                          </p:stCondLst>
                                        </p:cTn>
                                        <p:tgtEl>
                                          <p:spTgt spid="4">
                                            <p:graphicEl>
                                              <a:dgm id="{B587D31C-A7E5-4D4A-AF93-9C3F03037240}"/>
                                            </p:graphicEl>
                                          </p:spTgt>
                                        </p:tgtEl>
                                      </p:cBhvr>
                                      <p:to x="100000" y="100000"/>
                                    </p:animScale>
                                  </p:childTnLst>
                                </p:cTn>
                              </p:par>
                            </p:childTnLst>
                          </p:cTn>
                        </p:par>
                      </p:childTnLst>
                    </p:cTn>
                  </p:par>
                  <p:par>
                    <p:cTn id="787" fill="hold">
                      <p:stCondLst>
                        <p:cond delay="indefinite"/>
                      </p:stCondLst>
                      <p:childTnLst>
                        <p:par>
                          <p:cTn id="788" fill="hold">
                            <p:stCondLst>
                              <p:cond delay="0"/>
                            </p:stCondLst>
                            <p:childTnLst>
                              <p:par>
                                <p:cTn id="789" presetID="26" presetClass="entr" presetSubtype="0" fill="hold" grpId="0" nodeType="clickEffect">
                                  <p:stCondLst>
                                    <p:cond delay="0"/>
                                  </p:stCondLst>
                                  <p:childTnLst>
                                    <p:set>
                                      <p:cBhvr>
                                        <p:cTn id="790" dur="1" fill="hold">
                                          <p:stCondLst>
                                            <p:cond delay="0"/>
                                          </p:stCondLst>
                                        </p:cTn>
                                        <p:tgtEl>
                                          <p:spTgt spid="4">
                                            <p:graphicEl>
                                              <a:dgm id="{37E3BD3B-02E5-4028-8902-4C9DCF5ABC2C}"/>
                                            </p:graphicEl>
                                          </p:spTgt>
                                        </p:tgtEl>
                                        <p:attrNameLst>
                                          <p:attrName>style.visibility</p:attrName>
                                        </p:attrNameLst>
                                      </p:cBhvr>
                                      <p:to>
                                        <p:strVal val="visible"/>
                                      </p:to>
                                    </p:set>
                                    <p:animEffect transition="in" filter="wipe(down)">
                                      <p:cBhvr>
                                        <p:cTn id="791" dur="580">
                                          <p:stCondLst>
                                            <p:cond delay="0"/>
                                          </p:stCondLst>
                                        </p:cTn>
                                        <p:tgtEl>
                                          <p:spTgt spid="4">
                                            <p:graphicEl>
                                              <a:dgm id="{37E3BD3B-02E5-4028-8902-4C9DCF5ABC2C}"/>
                                            </p:graphicEl>
                                          </p:spTgt>
                                        </p:tgtEl>
                                      </p:cBhvr>
                                    </p:animEffect>
                                    <p:anim calcmode="lin" valueType="num">
                                      <p:cBhvr>
                                        <p:cTn id="792" dur="1822" tmFilter="0,0; 0.14,0.36; 0.43,0.73; 0.71,0.91; 1.0,1.0">
                                          <p:stCondLst>
                                            <p:cond delay="0"/>
                                          </p:stCondLst>
                                        </p:cTn>
                                        <p:tgtEl>
                                          <p:spTgt spid="4">
                                            <p:graphicEl>
                                              <a:dgm id="{37E3BD3B-02E5-4028-8902-4C9DCF5ABC2C}"/>
                                            </p:graphicEl>
                                          </p:spTgt>
                                        </p:tgtEl>
                                        <p:attrNameLst>
                                          <p:attrName>ppt_x</p:attrName>
                                        </p:attrNameLst>
                                      </p:cBhvr>
                                      <p:tavLst>
                                        <p:tav tm="0">
                                          <p:val>
                                            <p:strVal val="#ppt_x-0.25"/>
                                          </p:val>
                                        </p:tav>
                                        <p:tav tm="100000">
                                          <p:val>
                                            <p:strVal val="#ppt_x"/>
                                          </p:val>
                                        </p:tav>
                                      </p:tavLst>
                                    </p:anim>
                                    <p:anim calcmode="lin" valueType="num">
                                      <p:cBhvr>
                                        <p:cTn id="793" dur="664" tmFilter="0.0,0.0; 0.25,0.07; 0.50,0.2; 0.75,0.467; 1.0,1.0">
                                          <p:stCondLst>
                                            <p:cond delay="0"/>
                                          </p:stCondLst>
                                        </p:cTn>
                                        <p:tgtEl>
                                          <p:spTgt spid="4">
                                            <p:graphicEl>
                                              <a:dgm id="{37E3BD3B-02E5-4028-8902-4C9DCF5ABC2C}"/>
                                            </p:graphicEl>
                                          </p:spTgt>
                                        </p:tgtEl>
                                        <p:attrNameLst>
                                          <p:attrName>ppt_y</p:attrName>
                                        </p:attrNameLst>
                                      </p:cBhvr>
                                      <p:tavLst>
                                        <p:tav tm="0" fmla="#ppt_y-sin(pi*$)/3">
                                          <p:val>
                                            <p:fltVal val="0.5"/>
                                          </p:val>
                                        </p:tav>
                                        <p:tav tm="100000">
                                          <p:val>
                                            <p:fltVal val="1"/>
                                          </p:val>
                                        </p:tav>
                                      </p:tavLst>
                                    </p:anim>
                                    <p:anim calcmode="lin" valueType="num">
                                      <p:cBhvr>
                                        <p:cTn id="794" dur="664" tmFilter="0, 0; 0.125,0.2665; 0.25,0.4; 0.375,0.465; 0.5,0.5;  0.625,0.535; 0.75,0.6; 0.875,0.7335; 1,1">
                                          <p:stCondLst>
                                            <p:cond delay="664"/>
                                          </p:stCondLst>
                                        </p:cTn>
                                        <p:tgtEl>
                                          <p:spTgt spid="4">
                                            <p:graphicEl>
                                              <a:dgm id="{37E3BD3B-02E5-4028-8902-4C9DCF5ABC2C}"/>
                                            </p:graphicEl>
                                          </p:spTgt>
                                        </p:tgtEl>
                                        <p:attrNameLst>
                                          <p:attrName>ppt_y</p:attrName>
                                        </p:attrNameLst>
                                      </p:cBhvr>
                                      <p:tavLst>
                                        <p:tav tm="0" fmla="#ppt_y-sin(pi*$)/9">
                                          <p:val>
                                            <p:fltVal val="0"/>
                                          </p:val>
                                        </p:tav>
                                        <p:tav tm="100000">
                                          <p:val>
                                            <p:fltVal val="1"/>
                                          </p:val>
                                        </p:tav>
                                      </p:tavLst>
                                    </p:anim>
                                    <p:anim calcmode="lin" valueType="num">
                                      <p:cBhvr>
                                        <p:cTn id="795" dur="332" tmFilter="0, 0; 0.125,0.2665; 0.25,0.4; 0.375,0.465; 0.5,0.5;  0.625,0.535; 0.75,0.6; 0.875,0.7335; 1,1">
                                          <p:stCondLst>
                                            <p:cond delay="1324"/>
                                          </p:stCondLst>
                                        </p:cTn>
                                        <p:tgtEl>
                                          <p:spTgt spid="4">
                                            <p:graphicEl>
                                              <a:dgm id="{37E3BD3B-02E5-4028-8902-4C9DCF5ABC2C}"/>
                                            </p:graphicEl>
                                          </p:spTgt>
                                        </p:tgtEl>
                                        <p:attrNameLst>
                                          <p:attrName>ppt_y</p:attrName>
                                        </p:attrNameLst>
                                      </p:cBhvr>
                                      <p:tavLst>
                                        <p:tav tm="0" fmla="#ppt_y-sin(pi*$)/27">
                                          <p:val>
                                            <p:fltVal val="0"/>
                                          </p:val>
                                        </p:tav>
                                        <p:tav tm="100000">
                                          <p:val>
                                            <p:fltVal val="1"/>
                                          </p:val>
                                        </p:tav>
                                      </p:tavLst>
                                    </p:anim>
                                    <p:anim calcmode="lin" valueType="num">
                                      <p:cBhvr>
                                        <p:cTn id="796" dur="164" tmFilter="0, 0; 0.125,0.2665; 0.25,0.4; 0.375,0.465; 0.5,0.5;  0.625,0.535; 0.75,0.6; 0.875,0.7335; 1,1">
                                          <p:stCondLst>
                                            <p:cond delay="1656"/>
                                          </p:stCondLst>
                                        </p:cTn>
                                        <p:tgtEl>
                                          <p:spTgt spid="4">
                                            <p:graphicEl>
                                              <a:dgm id="{37E3BD3B-02E5-4028-8902-4C9DCF5ABC2C}"/>
                                            </p:graphicEl>
                                          </p:spTgt>
                                        </p:tgtEl>
                                        <p:attrNameLst>
                                          <p:attrName>ppt_y</p:attrName>
                                        </p:attrNameLst>
                                      </p:cBhvr>
                                      <p:tavLst>
                                        <p:tav tm="0" fmla="#ppt_y-sin(pi*$)/81">
                                          <p:val>
                                            <p:fltVal val="0"/>
                                          </p:val>
                                        </p:tav>
                                        <p:tav tm="100000">
                                          <p:val>
                                            <p:fltVal val="1"/>
                                          </p:val>
                                        </p:tav>
                                      </p:tavLst>
                                    </p:anim>
                                    <p:animScale>
                                      <p:cBhvr>
                                        <p:cTn id="797" dur="26">
                                          <p:stCondLst>
                                            <p:cond delay="650"/>
                                          </p:stCondLst>
                                        </p:cTn>
                                        <p:tgtEl>
                                          <p:spTgt spid="4">
                                            <p:graphicEl>
                                              <a:dgm id="{37E3BD3B-02E5-4028-8902-4C9DCF5ABC2C}"/>
                                            </p:graphicEl>
                                          </p:spTgt>
                                        </p:tgtEl>
                                      </p:cBhvr>
                                      <p:to x="100000" y="60000"/>
                                    </p:animScale>
                                    <p:animScale>
                                      <p:cBhvr>
                                        <p:cTn id="798" dur="166" decel="50000">
                                          <p:stCondLst>
                                            <p:cond delay="676"/>
                                          </p:stCondLst>
                                        </p:cTn>
                                        <p:tgtEl>
                                          <p:spTgt spid="4">
                                            <p:graphicEl>
                                              <a:dgm id="{37E3BD3B-02E5-4028-8902-4C9DCF5ABC2C}"/>
                                            </p:graphicEl>
                                          </p:spTgt>
                                        </p:tgtEl>
                                      </p:cBhvr>
                                      <p:to x="100000" y="100000"/>
                                    </p:animScale>
                                    <p:animScale>
                                      <p:cBhvr>
                                        <p:cTn id="799" dur="26">
                                          <p:stCondLst>
                                            <p:cond delay="1312"/>
                                          </p:stCondLst>
                                        </p:cTn>
                                        <p:tgtEl>
                                          <p:spTgt spid="4">
                                            <p:graphicEl>
                                              <a:dgm id="{37E3BD3B-02E5-4028-8902-4C9DCF5ABC2C}"/>
                                            </p:graphicEl>
                                          </p:spTgt>
                                        </p:tgtEl>
                                      </p:cBhvr>
                                      <p:to x="100000" y="80000"/>
                                    </p:animScale>
                                    <p:animScale>
                                      <p:cBhvr>
                                        <p:cTn id="800" dur="166" decel="50000">
                                          <p:stCondLst>
                                            <p:cond delay="1338"/>
                                          </p:stCondLst>
                                        </p:cTn>
                                        <p:tgtEl>
                                          <p:spTgt spid="4">
                                            <p:graphicEl>
                                              <a:dgm id="{37E3BD3B-02E5-4028-8902-4C9DCF5ABC2C}"/>
                                            </p:graphicEl>
                                          </p:spTgt>
                                        </p:tgtEl>
                                      </p:cBhvr>
                                      <p:to x="100000" y="100000"/>
                                    </p:animScale>
                                    <p:animScale>
                                      <p:cBhvr>
                                        <p:cTn id="801" dur="26">
                                          <p:stCondLst>
                                            <p:cond delay="1642"/>
                                          </p:stCondLst>
                                        </p:cTn>
                                        <p:tgtEl>
                                          <p:spTgt spid="4">
                                            <p:graphicEl>
                                              <a:dgm id="{37E3BD3B-02E5-4028-8902-4C9DCF5ABC2C}"/>
                                            </p:graphicEl>
                                          </p:spTgt>
                                        </p:tgtEl>
                                      </p:cBhvr>
                                      <p:to x="100000" y="90000"/>
                                    </p:animScale>
                                    <p:animScale>
                                      <p:cBhvr>
                                        <p:cTn id="802" dur="166" decel="50000">
                                          <p:stCondLst>
                                            <p:cond delay="1668"/>
                                          </p:stCondLst>
                                        </p:cTn>
                                        <p:tgtEl>
                                          <p:spTgt spid="4">
                                            <p:graphicEl>
                                              <a:dgm id="{37E3BD3B-02E5-4028-8902-4C9DCF5ABC2C}"/>
                                            </p:graphicEl>
                                          </p:spTgt>
                                        </p:tgtEl>
                                      </p:cBhvr>
                                      <p:to x="100000" y="100000"/>
                                    </p:animScale>
                                    <p:animScale>
                                      <p:cBhvr>
                                        <p:cTn id="803" dur="26">
                                          <p:stCondLst>
                                            <p:cond delay="1808"/>
                                          </p:stCondLst>
                                        </p:cTn>
                                        <p:tgtEl>
                                          <p:spTgt spid="4">
                                            <p:graphicEl>
                                              <a:dgm id="{37E3BD3B-02E5-4028-8902-4C9DCF5ABC2C}"/>
                                            </p:graphicEl>
                                          </p:spTgt>
                                        </p:tgtEl>
                                      </p:cBhvr>
                                      <p:to x="100000" y="95000"/>
                                    </p:animScale>
                                    <p:animScale>
                                      <p:cBhvr>
                                        <p:cTn id="804" dur="166" decel="50000">
                                          <p:stCondLst>
                                            <p:cond delay="1834"/>
                                          </p:stCondLst>
                                        </p:cTn>
                                        <p:tgtEl>
                                          <p:spTgt spid="4">
                                            <p:graphicEl>
                                              <a:dgm id="{37E3BD3B-02E5-4028-8902-4C9DCF5ABC2C}"/>
                                            </p:graphicEl>
                                          </p:spTgt>
                                        </p:tgtEl>
                                      </p:cBhvr>
                                      <p:to x="100000" y="100000"/>
                                    </p:animScale>
                                  </p:childTnLst>
                                </p:cTn>
                              </p:par>
                              <p:par>
                                <p:cTn id="805" presetID="26" presetClass="entr" presetSubtype="0" fill="hold" grpId="0" nodeType="withEffect">
                                  <p:stCondLst>
                                    <p:cond delay="0"/>
                                  </p:stCondLst>
                                  <p:childTnLst>
                                    <p:set>
                                      <p:cBhvr>
                                        <p:cTn id="806" dur="1" fill="hold">
                                          <p:stCondLst>
                                            <p:cond delay="0"/>
                                          </p:stCondLst>
                                        </p:cTn>
                                        <p:tgtEl>
                                          <p:spTgt spid="4">
                                            <p:graphicEl>
                                              <a:dgm id="{667245C9-6E03-4AD3-9228-664173B519CD}"/>
                                            </p:graphicEl>
                                          </p:spTgt>
                                        </p:tgtEl>
                                        <p:attrNameLst>
                                          <p:attrName>style.visibility</p:attrName>
                                        </p:attrNameLst>
                                      </p:cBhvr>
                                      <p:to>
                                        <p:strVal val="visible"/>
                                      </p:to>
                                    </p:set>
                                    <p:animEffect transition="in" filter="wipe(down)">
                                      <p:cBhvr>
                                        <p:cTn id="807" dur="580">
                                          <p:stCondLst>
                                            <p:cond delay="0"/>
                                          </p:stCondLst>
                                        </p:cTn>
                                        <p:tgtEl>
                                          <p:spTgt spid="4">
                                            <p:graphicEl>
                                              <a:dgm id="{667245C9-6E03-4AD3-9228-664173B519CD}"/>
                                            </p:graphicEl>
                                          </p:spTgt>
                                        </p:tgtEl>
                                      </p:cBhvr>
                                    </p:animEffect>
                                    <p:anim calcmode="lin" valueType="num">
                                      <p:cBhvr>
                                        <p:cTn id="808" dur="1822" tmFilter="0,0; 0.14,0.36; 0.43,0.73; 0.71,0.91; 1.0,1.0">
                                          <p:stCondLst>
                                            <p:cond delay="0"/>
                                          </p:stCondLst>
                                        </p:cTn>
                                        <p:tgtEl>
                                          <p:spTgt spid="4">
                                            <p:graphicEl>
                                              <a:dgm id="{667245C9-6E03-4AD3-9228-664173B519CD}"/>
                                            </p:graphicEl>
                                          </p:spTgt>
                                        </p:tgtEl>
                                        <p:attrNameLst>
                                          <p:attrName>ppt_x</p:attrName>
                                        </p:attrNameLst>
                                      </p:cBhvr>
                                      <p:tavLst>
                                        <p:tav tm="0">
                                          <p:val>
                                            <p:strVal val="#ppt_x-0.25"/>
                                          </p:val>
                                        </p:tav>
                                        <p:tav tm="100000">
                                          <p:val>
                                            <p:strVal val="#ppt_x"/>
                                          </p:val>
                                        </p:tav>
                                      </p:tavLst>
                                    </p:anim>
                                    <p:anim calcmode="lin" valueType="num">
                                      <p:cBhvr>
                                        <p:cTn id="809" dur="664" tmFilter="0.0,0.0; 0.25,0.07; 0.50,0.2; 0.75,0.467; 1.0,1.0">
                                          <p:stCondLst>
                                            <p:cond delay="0"/>
                                          </p:stCondLst>
                                        </p:cTn>
                                        <p:tgtEl>
                                          <p:spTgt spid="4">
                                            <p:graphicEl>
                                              <a:dgm id="{667245C9-6E03-4AD3-9228-664173B519CD}"/>
                                            </p:graphicEl>
                                          </p:spTgt>
                                        </p:tgtEl>
                                        <p:attrNameLst>
                                          <p:attrName>ppt_y</p:attrName>
                                        </p:attrNameLst>
                                      </p:cBhvr>
                                      <p:tavLst>
                                        <p:tav tm="0" fmla="#ppt_y-sin(pi*$)/3">
                                          <p:val>
                                            <p:fltVal val="0.5"/>
                                          </p:val>
                                        </p:tav>
                                        <p:tav tm="100000">
                                          <p:val>
                                            <p:fltVal val="1"/>
                                          </p:val>
                                        </p:tav>
                                      </p:tavLst>
                                    </p:anim>
                                    <p:anim calcmode="lin" valueType="num">
                                      <p:cBhvr>
                                        <p:cTn id="810" dur="664" tmFilter="0, 0; 0.125,0.2665; 0.25,0.4; 0.375,0.465; 0.5,0.5;  0.625,0.535; 0.75,0.6; 0.875,0.7335; 1,1">
                                          <p:stCondLst>
                                            <p:cond delay="664"/>
                                          </p:stCondLst>
                                        </p:cTn>
                                        <p:tgtEl>
                                          <p:spTgt spid="4">
                                            <p:graphicEl>
                                              <a:dgm id="{667245C9-6E03-4AD3-9228-664173B519CD}"/>
                                            </p:graphicEl>
                                          </p:spTgt>
                                        </p:tgtEl>
                                        <p:attrNameLst>
                                          <p:attrName>ppt_y</p:attrName>
                                        </p:attrNameLst>
                                      </p:cBhvr>
                                      <p:tavLst>
                                        <p:tav tm="0" fmla="#ppt_y-sin(pi*$)/9">
                                          <p:val>
                                            <p:fltVal val="0"/>
                                          </p:val>
                                        </p:tav>
                                        <p:tav tm="100000">
                                          <p:val>
                                            <p:fltVal val="1"/>
                                          </p:val>
                                        </p:tav>
                                      </p:tavLst>
                                    </p:anim>
                                    <p:anim calcmode="lin" valueType="num">
                                      <p:cBhvr>
                                        <p:cTn id="811" dur="332" tmFilter="0, 0; 0.125,0.2665; 0.25,0.4; 0.375,0.465; 0.5,0.5;  0.625,0.535; 0.75,0.6; 0.875,0.7335; 1,1">
                                          <p:stCondLst>
                                            <p:cond delay="1324"/>
                                          </p:stCondLst>
                                        </p:cTn>
                                        <p:tgtEl>
                                          <p:spTgt spid="4">
                                            <p:graphicEl>
                                              <a:dgm id="{667245C9-6E03-4AD3-9228-664173B519CD}"/>
                                            </p:graphicEl>
                                          </p:spTgt>
                                        </p:tgtEl>
                                        <p:attrNameLst>
                                          <p:attrName>ppt_y</p:attrName>
                                        </p:attrNameLst>
                                      </p:cBhvr>
                                      <p:tavLst>
                                        <p:tav tm="0" fmla="#ppt_y-sin(pi*$)/27">
                                          <p:val>
                                            <p:fltVal val="0"/>
                                          </p:val>
                                        </p:tav>
                                        <p:tav tm="100000">
                                          <p:val>
                                            <p:fltVal val="1"/>
                                          </p:val>
                                        </p:tav>
                                      </p:tavLst>
                                    </p:anim>
                                    <p:anim calcmode="lin" valueType="num">
                                      <p:cBhvr>
                                        <p:cTn id="812" dur="164" tmFilter="0, 0; 0.125,0.2665; 0.25,0.4; 0.375,0.465; 0.5,0.5;  0.625,0.535; 0.75,0.6; 0.875,0.7335; 1,1">
                                          <p:stCondLst>
                                            <p:cond delay="1656"/>
                                          </p:stCondLst>
                                        </p:cTn>
                                        <p:tgtEl>
                                          <p:spTgt spid="4">
                                            <p:graphicEl>
                                              <a:dgm id="{667245C9-6E03-4AD3-9228-664173B519CD}"/>
                                            </p:graphicEl>
                                          </p:spTgt>
                                        </p:tgtEl>
                                        <p:attrNameLst>
                                          <p:attrName>ppt_y</p:attrName>
                                        </p:attrNameLst>
                                      </p:cBhvr>
                                      <p:tavLst>
                                        <p:tav tm="0" fmla="#ppt_y-sin(pi*$)/81">
                                          <p:val>
                                            <p:fltVal val="0"/>
                                          </p:val>
                                        </p:tav>
                                        <p:tav tm="100000">
                                          <p:val>
                                            <p:fltVal val="1"/>
                                          </p:val>
                                        </p:tav>
                                      </p:tavLst>
                                    </p:anim>
                                    <p:animScale>
                                      <p:cBhvr>
                                        <p:cTn id="813" dur="26">
                                          <p:stCondLst>
                                            <p:cond delay="650"/>
                                          </p:stCondLst>
                                        </p:cTn>
                                        <p:tgtEl>
                                          <p:spTgt spid="4">
                                            <p:graphicEl>
                                              <a:dgm id="{667245C9-6E03-4AD3-9228-664173B519CD}"/>
                                            </p:graphicEl>
                                          </p:spTgt>
                                        </p:tgtEl>
                                      </p:cBhvr>
                                      <p:to x="100000" y="60000"/>
                                    </p:animScale>
                                    <p:animScale>
                                      <p:cBhvr>
                                        <p:cTn id="814" dur="166" decel="50000">
                                          <p:stCondLst>
                                            <p:cond delay="676"/>
                                          </p:stCondLst>
                                        </p:cTn>
                                        <p:tgtEl>
                                          <p:spTgt spid="4">
                                            <p:graphicEl>
                                              <a:dgm id="{667245C9-6E03-4AD3-9228-664173B519CD}"/>
                                            </p:graphicEl>
                                          </p:spTgt>
                                        </p:tgtEl>
                                      </p:cBhvr>
                                      <p:to x="100000" y="100000"/>
                                    </p:animScale>
                                    <p:animScale>
                                      <p:cBhvr>
                                        <p:cTn id="815" dur="26">
                                          <p:stCondLst>
                                            <p:cond delay="1312"/>
                                          </p:stCondLst>
                                        </p:cTn>
                                        <p:tgtEl>
                                          <p:spTgt spid="4">
                                            <p:graphicEl>
                                              <a:dgm id="{667245C9-6E03-4AD3-9228-664173B519CD}"/>
                                            </p:graphicEl>
                                          </p:spTgt>
                                        </p:tgtEl>
                                      </p:cBhvr>
                                      <p:to x="100000" y="80000"/>
                                    </p:animScale>
                                    <p:animScale>
                                      <p:cBhvr>
                                        <p:cTn id="816" dur="166" decel="50000">
                                          <p:stCondLst>
                                            <p:cond delay="1338"/>
                                          </p:stCondLst>
                                        </p:cTn>
                                        <p:tgtEl>
                                          <p:spTgt spid="4">
                                            <p:graphicEl>
                                              <a:dgm id="{667245C9-6E03-4AD3-9228-664173B519CD}"/>
                                            </p:graphicEl>
                                          </p:spTgt>
                                        </p:tgtEl>
                                      </p:cBhvr>
                                      <p:to x="100000" y="100000"/>
                                    </p:animScale>
                                    <p:animScale>
                                      <p:cBhvr>
                                        <p:cTn id="817" dur="26">
                                          <p:stCondLst>
                                            <p:cond delay="1642"/>
                                          </p:stCondLst>
                                        </p:cTn>
                                        <p:tgtEl>
                                          <p:spTgt spid="4">
                                            <p:graphicEl>
                                              <a:dgm id="{667245C9-6E03-4AD3-9228-664173B519CD}"/>
                                            </p:graphicEl>
                                          </p:spTgt>
                                        </p:tgtEl>
                                      </p:cBhvr>
                                      <p:to x="100000" y="90000"/>
                                    </p:animScale>
                                    <p:animScale>
                                      <p:cBhvr>
                                        <p:cTn id="818" dur="166" decel="50000">
                                          <p:stCondLst>
                                            <p:cond delay="1668"/>
                                          </p:stCondLst>
                                        </p:cTn>
                                        <p:tgtEl>
                                          <p:spTgt spid="4">
                                            <p:graphicEl>
                                              <a:dgm id="{667245C9-6E03-4AD3-9228-664173B519CD}"/>
                                            </p:graphicEl>
                                          </p:spTgt>
                                        </p:tgtEl>
                                      </p:cBhvr>
                                      <p:to x="100000" y="100000"/>
                                    </p:animScale>
                                    <p:animScale>
                                      <p:cBhvr>
                                        <p:cTn id="819" dur="26">
                                          <p:stCondLst>
                                            <p:cond delay="1808"/>
                                          </p:stCondLst>
                                        </p:cTn>
                                        <p:tgtEl>
                                          <p:spTgt spid="4">
                                            <p:graphicEl>
                                              <a:dgm id="{667245C9-6E03-4AD3-9228-664173B519CD}"/>
                                            </p:graphicEl>
                                          </p:spTgt>
                                        </p:tgtEl>
                                      </p:cBhvr>
                                      <p:to x="100000" y="95000"/>
                                    </p:animScale>
                                    <p:animScale>
                                      <p:cBhvr>
                                        <p:cTn id="820" dur="166" decel="50000">
                                          <p:stCondLst>
                                            <p:cond delay="1834"/>
                                          </p:stCondLst>
                                        </p:cTn>
                                        <p:tgtEl>
                                          <p:spTgt spid="4">
                                            <p:graphicEl>
                                              <a:dgm id="{667245C9-6E03-4AD3-9228-664173B519CD}"/>
                                            </p:graphicEl>
                                          </p:spTgt>
                                        </p:tgtEl>
                                      </p:cBhvr>
                                      <p:to x="100000" y="100000"/>
                                    </p:animScale>
                                  </p:childTnLst>
                                </p:cTn>
                              </p:par>
                              <p:par>
                                <p:cTn id="821" presetID="26" presetClass="entr" presetSubtype="0" fill="hold" grpId="0" nodeType="withEffect">
                                  <p:stCondLst>
                                    <p:cond delay="0"/>
                                  </p:stCondLst>
                                  <p:childTnLst>
                                    <p:set>
                                      <p:cBhvr>
                                        <p:cTn id="822" dur="1" fill="hold">
                                          <p:stCondLst>
                                            <p:cond delay="0"/>
                                          </p:stCondLst>
                                        </p:cTn>
                                        <p:tgtEl>
                                          <p:spTgt spid="4">
                                            <p:graphicEl>
                                              <a:dgm id="{5D16975B-3F03-44C6-BF1A-313DEFFB0F81}"/>
                                            </p:graphicEl>
                                          </p:spTgt>
                                        </p:tgtEl>
                                        <p:attrNameLst>
                                          <p:attrName>style.visibility</p:attrName>
                                        </p:attrNameLst>
                                      </p:cBhvr>
                                      <p:to>
                                        <p:strVal val="visible"/>
                                      </p:to>
                                    </p:set>
                                    <p:animEffect transition="in" filter="wipe(down)">
                                      <p:cBhvr>
                                        <p:cTn id="823" dur="580">
                                          <p:stCondLst>
                                            <p:cond delay="0"/>
                                          </p:stCondLst>
                                        </p:cTn>
                                        <p:tgtEl>
                                          <p:spTgt spid="4">
                                            <p:graphicEl>
                                              <a:dgm id="{5D16975B-3F03-44C6-BF1A-313DEFFB0F81}"/>
                                            </p:graphicEl>
                                          </p:spTgt>
                                        </p:tgtEl>
                                      </p:cBhvr>
                                    </p:animEffect>
                                    <p:anim calcmode="lin" valueType="num">
                                      <p:cBhvr>
                                        <p:cTn id="824" dur="1822" tmFilter="0,0; 0.14,0.36; 0.43,0.73; 0.71,0.91; 1.0,1.0">
                                          <p:stCondLst>
                                            <p:cond delay="0"/>
                                          </p:stCondLst>
                                        </p:cTn>
                                        <p:tgtEl>
                                          <p:spTgt spid="4">
                                            <p:graphicEl>
                                              <a:dgm id="{5D16975B-3F03-44C6-BF1A-313DEFFB0F81}"/>
                                            </p:graphicEl>
                                          </p:spTgt>
                                        </p:tgtEl>
                                        <p:attrNameLst>
                                          <p:attrName>ppt_x</p:attrName>
                                        </p:attrNameLst>
                                      </p:cBhvr>
                                      <p:tavLst>
                                        <p:tav tm="0">
                                          <p:val>
                                            <p:strVal val="#ppt_x-0.25"/>
                                          </p:val>
                                        </p:tav>
                                        <p:tav tm="100000">
                                          <p:val>
                                            <p:strVal val="#ppt_x"/>
                                          </p:val>
                                        </p:tav>
                                      </p:tavLst>
                                    </p:anim>
                                    <p:anim calcmode="lin" valueType="num">
                                      <p:cBhvr>
                                        <p:cTn id="825" dur="664" tmFilter="0.0,0.0; 0.25,0.07; 0.50,0.2; 0.75,0.467; 1.0,1.0">
                                          <p:stCondLst>
                                            <p:cond delay="0"/>
                                          </p:stCondLst>
                                        </p:cTn>
                                        <p:tgtEl>
                                          <p:spTgt spid="4">
                                            <p:graphicEl>
                                              <a:dgm id="{5D16975B-3F03-44C6-BF1A-313DEFFB0F81}"/>
                                            </p:graphicEl>
                                          </p:spTgt>
                                        </p:tgtEl>
                                        <p:attrNameLst>
                                          <p:attrName>ppt_y</p:attrName>
                                        </p:attrNameLst>
                                      </p:cBhvr>
                                      <p:tavLst>
                                        <p:tav tm="0" fmla="#ppt_y-sin(pi*$)/3">
                                          <p:val>
                                            <p:fltVal val="0.5"/>
                                          </p:val>
                                        </p:tav>
                                        <p:tav tm="100000">
                                          <p:val>
                                            <p:fltVal val="1"/>
                                          </p:val>
                                        </p:tav>
                                      </p:tavLst>
                                    </p:anim>
                                    <p:anim calcmode="lin" valueType="num">
                                      <p:cBhvr>
                                        <p:cTn id="826" dur="664" tmFilter="0, 0; 0.125,0.2665; 0.25,0.4; 0.375,0.465; 0.5,0.5;  0.625,0.535; 0.75,0.6; 0.875,0.7335; 1,1">
                                          <p:stCondLst>
                                            <p:cond delay="664"/>
                                          </p:stCondLst>
                                        </p:cTn>
                                        <p:tgtEl>
                                          <p:spTgt spid="4">
                                            <p:graphicEl>
                                              <a:dgm id="{5D16975B-3F03-44C6-BF1A-313DEFFB0F81}"/>
                                            </p:graphicEl>
                                          </p:spTgt>
                                        </p:tgtEl>
                                        <p:attrNameLst>
                                          <p:attrName>ppt_y</p:attrName>
                                        </p:attrNameLst>
                                      </p:cBhvr>
                                      <p:tavLst>
                                        <p:tav tm="0" fmla="#ppt_y-sin(pi*$)/9">
                                          <p:val>
                                            <p:fltVal val="0"/>
                                          </p:val>
                                        </p:tav>
                                        <p:tav tm="100000">
                                          <p:val>
                                            <p:fltVal val="1"/>
                                          </p:val>
                                        </p:tav>
                                      </p:tavLst>
                                    </p:anim>
                                    <p:anim calcmode="lin" valueType="num">
                                      <p:cBhvr>
                                        <p:cTn id="827" dur="332" tmFilter="0, 0; 0.125,0.2665; 0.25,0.4; 0.375,0.465; 0.5,0.5;  0.625,0.535; 0.75,0.6; 0.875,0.7335; 1,1">
                                          <p:stCondLst>
                                            <p:cond delay="1324"/>
                                          </p:stCondLst>
                                        </p:cTn>
                                        <p:tgtEl>
                                          <p:spTgt spid="4">
                                            <p:graphicEl>
                                              <a:dgm id="{5D16975B-3F03-44C6-BF1A-313DEFFB0F81}"/>
                                            </p:graphicEl>
                                          </p:spTgt>
                                        </p:tgtEl>
                                        <p:attrNameLst>
                                          <p:attrName>ppt_y</p:attrName>
                                        </p:attrNameLst>
                                      </p:cBhvr>
                                      <p:tavLst>
                                        <p:tav tm="0" fmla="#ppt_y-sin(pi*$)/27">
                                          <p:val>
                                            <p:fltVal val="0"/>
                                          </p:val>
                                        </p:tav>
                                        <p:tav tm="100000">
                                          <p:val>
                                            <p:fltVal val="1"/>
                                          </p:val>
                                        </p:tav>
                                      </p:tavLst>
                                    </p:anim>
                                    <p:anim calcmode="lin" valueType="num">
                                      <p:cBhvr>
                                        <p:cTn id="828" dur="164" tmFilter="0, 0; 0.125,0.2665; 0.25,0.4; 0.375,0.465; 0.5,0.5;  0.625,0.535; 0.75,0.6; 0.875,0.7335; 1,1">
                                          <p:stCondLst>
                                            <p:cond delay="1656"/>
                                          </p:stCondLst>
                                        </p:cTn>
                                        <p:tgtEl>
                                          <p:spTgt spid="4">
                                            <p:graphicEl>
                                              <a:dgm id="{5D16975B-3F03-44C6-BF1A-313DEFFB0F81}"/>
                                            </p:graphicEl>
                                          </p:spTgt>
                                        </p:tgtEl>
                                        <p:attrNameLst>
                                          <p:attrName>ppt_y</p:attrName>
                                        </p:attrNameLst>
                                      </p:cBhvr>
                                      <p:tavLst>
                                        <p:tav tm="0" fmla="#ppt_y-sin(pi*$)/81">
                                          <p:val>
                                            <p:fltVal val="0"/>
                                          </p:val>
                                        </p:tav>
                                        <p:tav tm="100000">
                                          <p:val>
                                            <p:fltVal val="1"/>
                                          </p:val>
                                        </p:tav>
                                      </p:tavLst>
                                    </p:anim>
                                    <p:animScale>
                                      <p:cBhvr>
                                        <p:cTn id="829" dur="26">
                                          <p:stCondLst>
                                            <p:cond delay="650"/>
                                          </p:stCondLst>
                                        </p:cTn>
                                        <p:tgtEl>
                                          <p:spTgt spid="4">
                                            <p:graphicEl>
                                              <a:dgm id="{5D16975B-3F03-44C6-BF1A-313DEFFB0F81}"/>
                                            </p:graphicEl>
                                          </p:spTgt>
                                        </p:tgtEl>
                                      </p:cBhvr>
                                      <p:to x="100000" y="60000"/>
                                    </p:animScale>
                                    <p:animScale>
                                      <p:cBhvr>
                                        <p:cTn id="830" dur="166" decel="50000">
                                          <p:stCondLst>
                                            <p:cond delay="676"/>
                                          </p:stCondLst>
                                        </p:cTn>
                                        <p:tgtEl>
                                          <p:spTgt spid="4">
                                            <p:graphicEl>
                                              <a:dgm id="{5D16975B-3F03-44C6-BF1A-313DEFFB0F81}"/>
                                            </p:graphicEl>
                                          </p:spTgt>
                                        </p:tgtEl>
                                      </p:cBhvr>
                                      <p:to x="100000" y="100000"/>
                                    </p:animScale>
                                    <p:animScale>
                                      <p:cBhvr>
                                        <p:cTn id="831" dur="26">
                                          <p:stCondLst>
                                            <p:cond delay="1312"/>
                                          </p:stCondLst>
                                        </p:cTn>
                                        <p:tgtEl>
                                          <p:spTgt spid="4">
                                            <p:graphicEl>
                                              <a:dgm id="{5D16975B-3F03-44C6-BF1A-313DEFFB0F81}"/>
                                            </p:graphicEl>
                                          </p:spTgt>
                                        </p:tgtEl>
                                      </p:cBhvr>
                                      <p:to x="100000" y="80000"/>
                                    </p:animScale>
                                    <p:animScale>
                                      <p:cBhvr>
                                        <p:cTn id="832" dur="166" decel="50000">
                                          <p:stCondLst>
                                            <p:cond delay="1338"/>
                                          </p:stCondLst>
                                        </p:cTn>
                                        <p:tgtEl>
                                          <p:spTgt spid="4">
                                            <p:graphicEl>
                                              <a:dgm id="{5D16975B-3F03-44C6-BF1A-313DEFFB0F81}"/>
                                            </p:graphicEl>
                                          </p:spTgt>
                                        </p:tgtEl>
                                      </p:cBhvr>
                                      <p:to x="100000" y="100000"/>
                                    </p:animScale>
                                    <p:animScale>
                                      <p:cBhvr>
                                        <p:cTn id="833" dur="26">
                                          <p:stCondLst>
                                            <p:cond delay="1642"/>
                                          </p:stCondLst>
                                        </p:cTn>
                                        <p:tgtEl>
                                          <p:spTgt spid="4">
                                            <p:graphicEl>
                                              <a:dgm id="{5D16975B-3F03-44C6-BF1A-313DEFFB0F81}"/>
                                            </p:graphicEl>
                                          </p:spTgt>
                                        </p:tgtEl>
                                      </p:cBhvr>
                                      <p:to x="100000" y="90000"/>
                                    </p:animScale>
                                    <p:animScale>
                                      <p:cBhvr>
                                        <p:cTn id="834" dur="166" decel="50000">
                                          <p:stCondLst>
                                            <p:cond delay="1668"/>
                                          </p:stCondLst>
                                        </p:cTn>
                                        <p:tgtEl>
                                          <p:spTgt spid="4">
                                            <p:graphicEl>
                                              <a:dgm id="{5D16975B-3F03-44C6-BF1A-313DEFFB0F81}"/>
                                            </p:graphicEl>
                                          </p:spTgt>
                                        </p:tgtEl>
                                      </p:cBhvr>
                                      <p:to x="100000" y="100000"/>
                                    </p:animScale>
                                    <p:animScale>
                                      <p:cBhvr>
                                        <p:cTn id="835" dur="26">
                                          <p:stCondLst>
                                            <p:cond delay="1808"/>
                                          </p:stCondLst>
                                        </p:cTn>
                                        <p:tgtEl>
                                          <p:spTgt spid="4">
                                            <p:graphicEl>
                                              <a:dgm id="{5D16975B-3F03-44C6-BF1A-313DEFFB0F81}"/>
                                            </p:graphicEl>
                                          </p:spTgt>
                                        </p:tgtEl>
                                      </p:cBhvr>
                                      <p:to x="100000" y="95000"/>
                                    </p:animScale>
                                    <p:animScale>
                                      <p:cBhvr>
                                        <p:cTn id="836" dur="166" decel="50000">
                                          <p:stCondLst>
                                            <p:cond delay="1834"/>
                                          </p:stCondLst>
                                        </p:cTn>
                                        <p:tgtEl>
                                          <p:spTgt spid="4">
                                            <p:graphicEl>
                                              <a:dgm id="{5D16975B-3F03-44C6-BF1A-313DEFFB0F81}"/>
                                            </p:graphicEl>
                                          </p:spTgt>
                                        </p:tgtEl>
                                      </p:cBhvr>
                                      <p:to x="100000" y="100000"/>
                                    </p:animScale>
                                  </p:childTnLst>
                                </p:cTn>
                              </p:par>
                            </p:childTnLst>
                          </p:cTn>
                        </p:par>
                      </p:childTnLst>
                    </p:cTn>
                  </p:par>
                  <p:par>
                    <p:cTn id="837" fill="hold">
                      <p:stCondLst>
                        <p:cond delay="indefinite"/>
                      </p:stCondLst>
                      <p:childTnLst>
                        <p:par>
                          <p:cTn id="838" fill="hold">
                            <p:stCondLst>
                              <p:cond delay="0"/>
                            </p:stCondLst>
                            <p:childTnLst>
                              <p:par>
                                <p:cTn id="839" presetID="26" presetClass="entr" presetSubtype="0" fill="hold" grpId="0" nodeType="clickEffect">
                                  <p:stCondLst>
                                    <p:cond delay="0"/>
                                  </p:stCondLst>
                                  <p:childTnLst>
                                    <p:set>
                                      <p:cBhvr>
                                        <p:cTn id="840" dur="1" fill="hold">
                                          <p:stCondLst>
                                            <p:cond delay="0"/>
                                          </p:stCondLst>
                                        </p:cTn>
                                        <p:tgtEl>
                                          <p:spTgt spid="4">
                                            <p:graphicEl>
                                              <a:dgm id="{40D48F03-5EB4-46C2-BAAE-A95C4BCB02E3}"/>
                                            </p:graphicEl>
                                          </p:spTgt>
                                        </p:tgtEl>
                                        <p:attrNameLst>
                                          <p:attrName>style.visibility</p:attrName>
                                        </p:attrNameLst>
                                      </p:cBhvr>
                                      <p:to>
                                        <p:strVal val="visible"/>
                                      </p:to>
                                    </p:set>
                                    <p:animEffect transition="in" filter="wipe(down)">
                                      <p:cBhvr>
                                        <p:cTn id="841" dur="580">
                                          <p:stCondLst>
                                            <p:cond delay="0"/>
                                          </p:stCondLst>
                                        </p:cTn>
                                        <p:tgtEl>
                                          <p:spTgt spid="4">
                                            <p:graphicEl>
                                              <a:dgm id="{40D48F03-5EB4-46C2-BAAE-A95C4BCB02E3}"/>
                                            </p:graphicEl>
                                          </p:spTgt>
                                        </p:tgtEl>
                                      </p:cBhvr>
                                    </p:animEffect>
                                    <p:anim calcmode="lin" valueType="num">
                                      <p:cBhvr>
                                        <p:cTn id="842" dur="1822" tmFilter="0,0; 0.14,0.36; 0.43,0.73; 0.71,0.91; 1.0,1.0">
                                          <p:stCondLst>
                                            <p:cond delay="0"/>
                                          </p:stCondLst>
                                        </p:cTn>
                                        <p:tgtEl>
                                          <p:spTgt spid="4">
                                            <p:graphicEl>
                                              <a:dgm id="{40D48F03-5EB4-46C2-BAAE-A95C4BCB02E3}"/>
                                            </p:graphicEl>
                                          </p:spTgt>
                                        </p:tgtEl>
                                        <p:attrNameLst>
                                          <p:attrName>ppt_x</p:attrName>
                                        </p:attrNameLst>
                                      </p:cBhvr>
                                      <p:tavLst>
                                        <p:tav tm="0">
                                          <p:val>
                                            <p:strVal val="#ppt_x-0.25"/>
                                          </p:val>
                                        </p:tav>
                                        <p:tav tm="100000">
                                          <p:val>
                                            <p:strVal val="#ppt_x"/>
                                          </p:val>
                                        </p:tav>
                                      </p:tavLst>
                                    </p:anim>
                                    <p:anim calcmode="lin" valueType="num">
                                      <p:cBhvr>
                                        <p:cTn id="843" dur="664" tmFilter="0.0,0.0; 0.25,0.07; 0.50,0.2; 0.75,0.467; 1.0,1.0">
                                          <p:stCondLst>
                                            <p:cond delay="0"/>
                                          </p:stCondLst>
                                        </p:cTn>
                                        <p:tgtEl>
                                          <p:spTgt spid="4">
                                            <p:graphicEl>
                                              <a:dgm id="{40D48F03-5EB4-46C2-BAAE-A95C4BCB02E3}"/>
                                            </p:graphicEl>
                                          </p:spTgt>
                                        </p:tgtEl>
                                        <p:attrNameLst>
                                          <p:attrName>ppt_y</p:attrName>
                                        </p:attrNameLst>
                                      </p:cBhvr>
                                      <p:tavLst>
                                        <p:tav tm="0" fmla="#ppt_y-sin(pi*$)/3">
                                          <p:val>
                                            <p:fltVal val="0.5"/>
                                          </p:val>
                                        </p:tav>
                                        <p:tav tm="100000">
                                          <p:val>
                                            <p:fltVal val="1"/>
                                          </p:val>
                                        </p:tav>
                                      </p:tavLst>
                                    </p:anim>
                                    <p:anim calcmode="lin" valueType="num">
                                      <p:cBhvr>
                                        <p:cTn id="844" dur="664" tmFilter="0, 0; 0.125,0.2665; 0.25,0.4; 0.375,0.465; 0.5,0.5;  0.625,0.535; 0.75,0.6; 0.875,0.7335; 1,1">
                                          <p:stCondLst>
                                            <p:cond delay="664"/>
                                          </p:stCondLst>
                                        </p:cTn>
                                        <p:tgtEl>
                                          <p:spTgt spid="4">
                                            <p:graphicEl>
                                              <a:dgm id="{40D48F03-5EB4-46C2-BAAE-A95C4BCB02E3}"/>
                                            </p:graphicEl>
                                          </p:spTgt>
                                        </p:tgtEl>
                                        <p:attrNameLst>
                                          <p:attrName>ppt_y</p:attrName>
                                        </p:attrNameLst>
                                      </p:cBhvr>
                                      <p:tavLst>
                                        <p:tav tm="0" fmla="#ppt_y-sin(pi*$)/9">
                                          <p:val>
                                            <p:fltVal val="0"/>
                                          </p:val>
                                        </p:tav>
                                        <p:tav tm="100000">
                                          <p:val>
                                            <p:fltVal val="1"/>
                                          </p:val>
                                        </p:tav>
                                      </p:tavLst>
                                    </p:anim>
                                    <p:anim calcmode="lin" valueType="num">
                                      <p:cBhvr>
                                        <p:cTn id="845" dur="332" tmFilter="0, 0; 0.125,0.2665; 0.25,0.4; 0.375,0.465; 0.5,0.5;  0.625,0.535; 0.75,0.6; 0.875,0.7335; 1,1">
                                          <p:stCondLst>
                                            <p:cond delay="1324"/>
                                          </p:stCondLst>
                                        </p:cTn>
                                        <p:tgtEl>
                                          <p:spTgt spid="4">
                                            <p:graphicEl>
                                              <a:dgm id="{40D48F03-5EB4-46C2-BAAE-A95C4BCB02E3}"/>
                                            </p:graphicEl>
                                          </p:spTgt>
                                        </p:tgtEl>
                                        <p:attrNameLst>
                                          <p:attrName>ppt_y</p:attrName>
                                        </p:attrNameLst>
                                      </p:cBhvr>
                                      <p:tavLst>
                                        <p:tav tm="0" fmla="#ppt_y-sin(pi*$)/27">
                                          <p:val>
                                            <p:fltVal val="0"/>
                                          </p:val>
                                        </p:tav>
                                        <p:tav tm="100000">
                                          <p:val>
                                            <p:fltVal val="1"/>
                                          </p:val>
                                        </p:tav>
                                      </p:tavLst>
                                    </p:anim>
                                    <p:anim calcmode="lin" valueType="num">
                                      <p:cBhvr>
                                        <p:cTn id="846" dur="164" tmFilter="0, 0; 0.125,0.2665; 0.25,0.4; 0.375,0.465; 0.5,0.5;  0.625,0.535; 0.75,0.6; 0.875,0.7335; 1,1">
                                          <p:stCondLst>
                                            <p:cond delay="1656"/>
                                          </p:stCondLst>
                                        </p:cTn>
                                        <p:tgtEl>
                                          <p:spTgt spid="4">
                                            <p:graphicEl>
                                              <a:dgm id="{40D48F03-5EB4-46C2-BAAE-A95C4BCB02E3}"/>
                                            </p:graphicEl>
                                          </p:spTgt>
                                        </p:tgtEl>
                                        <p:attrNameLst>
                                          <p:attrName>ppt_y</p:attrName>
                                        </p:attrNameLst>
                                      </p:cBhvr>
                                      <p:tavLst>
                                        <p:tav tm="0" fmla="#ppt_y-sin(pi*$)/81">
                                          <p:val>
                                            <p:fltVal val="0"/>
                                          </p:val>
                                        </p:tav>
                                        <p:tav tm="100000">
                                          <p:val>
                                            <p:fltVal val="1"/>
                                          </p:val>
                                        </p:tav>
                                      </p:tavLst>
                                    </p:anim>
                                    <p:animScale>
                                      <p:cBhvr>
                                        <p:cTn id="847" dur="26">
                                          <p:stCondLst>
                                            <p:cond delay="650"/>
                                          </p:stCondLst>
                                        </p:cTn>
                                        <p:tgtEl>
                                          <p:spTgt spid="4">
                                            <p:graphicEl>
                                              <a:dgm id="{40D48F03-5EB4-46C2-BAAE-A95C4BCB02E3}"/>
                                            </p:graphicEl>
                                          </p:spTgt>
                                        </p:tgtEl>
                                      </p:cBhvr>
                                      <p:to x="100000" y="60000"/>
                                    </p:animScale>
                                    <p:animScale>
                                      <p:cBhvr>
                                        <p:cTn id="848" dur="166" decel="50000">
                                          <p:stCondLst>
                                            <p:cond delay="676"/>
                                          </p:stCondLst>
                                        </p:cTn>
                                        <p:tgtEl>
                                          <p:spTgt spid="4">
                                            <p:graphicEl>
                                              <a:dgm id="{40D48F03-5EB4-46C2-BAAE-A95C4BCB02E3}"/>
                                            </p:graphicEl>
                                          </p:spTgt>
                                        </p:tgtEl>
                                      </p:cBhvr>
                                      <p:to x="100000" y="100000"/>
                                    </p:animScale>
                                    <p:animScale>
                                      <p:cBhvr>
                                        <p:cTn id="849" dur="26">
                                          <p:stCondLst>
                                            <p:cond delay="1312"/>
                                          </p:stCondLst>
                                        </p:cTn>
                                        <p:tgtEl>
                                          <p:spTgt spid="4">
                                            <p:graphicEl>
                                              <a:dgm id="{40D48F03-5EB4-46C2-BAAE-A95C4BCB02E3}"/>
                                            </p:graphicEl>
                                          </p:spTgt>
                                        </p:tgtEl>
                                      </p:cBhvr>
                                      <p:to x="100000" y="80000"/>
                                    </p:animScale>
                                    <p:animScale>
                                      <p:cBhvr>
                                        <p:cTn id="850" dur="166" decel="50000">
                                          <p:stCondLst>
                                            <p:cond delay="1338"/>
                                          </p:stCondLst>
                                        </p:cTn>
                                        <p:tgtEl>
                                          <p:spTgt spid="4">
                                            <p:graphicEl>
                                              <a:dgm id="{40D48F03-5EB4-46C2-BAAE-A95C4BCB02E3}"/>
                                            </p:graphicEl>
                                          </p:spTgt>
                                        </p:tgtEl>
                                      </p:cBhvr>
                                      <p:to x="100000" y="100000"/>
                                    </p:animScale>
                                    <p:animScale>
                                      <p:cBhvr>
                                        <p:cTn id="851" dur="26">
                                          <p:stCondLst>
                                            <p:cond delay="1642"/>
                                          </p:stCondLst>
                                        </p:cTn>
                                        <p:tgtEl>
                                          <p:spTgt spid="4">
                                            <p:graphicEl>
                                              <a:dgm id="{40D48F03-5EB4-46C2-BAAE-A95C4BCB02E3}"/>
                                            </p:graphicEl>
                                          </p:spTgt>
                                        </p:tgtEl>
                                      </p:cBhvr>
                                      <p:to x="100000" y="90000"/>
                                    </p:animScale>
                                    <p:animScale>
                                      <p:cBhvr>
                                        <p:cTn id="852" dur="166" decel="50000">
                                          <p:stCondLst>
                                            <p:cond delay="1668"/>
                                          </p:stCondLst>
                                        </p:cTn>
                                        <p:tgtEl>
                                          <p:spTgt spid="4">
                                            <p:graphicEl>
                                              <a:dgm id="{40D48F03-5EB4-46C2-BAAE-A95C4BCB02E3}"/>
                                            </p:graphicEl>
                                          </p:spTgt>
                                        </p:tgtEl>
                                      </p:cBhvr>
                                      <p:to x="100000" y="100000"/>
                                    </p:animScale>
                                    <p:animScale>
                                      <p:cBhvr>
                                        <p:cTn id="853" dur="26">
                                          <p:stCondLst>
                                            <p:cond delay="1808"/>
                                          </p:stCondLst>
                                        </p:cTn>
                                        <p:tgtEl>
                                          <p:spTgt spid="4">
                                            <p:graphicEl>
                                              <a:dgm id="{40D48F03-5EB4-46C2-BAAE-A95C4BCB02E3}"/>
                                            </p:graphicEl>
                                          </p:spTgt>
                                        </p:tgtEl>
                                      </p:cBhvr>
                                      <p:to x="100000" y="95000"/>
                                    </p:animScale>
                                    <p:animScale>
                                      <p:cBhvr>
                                        <p:cTn id="854" dur="166" decel="50000">
                                          <p:stCondLst>
                                            <p:cond delay="1834"/>
                                          </p:stCondLst>
                                        </p:cTn>
                                        <p:tgtEl>
                                          <p:spTgt spid="4">
                                            <p:graphicEl>
                                              <a:dgm id="{40D48F03-5EB4-46C2-BAAE-A95C4BCB02E3}"/>
                                            </p:graphicEl>
                                          </p:spTgt>
                                        </p:tgtEl>
                                      </p:cBhvr>
                                      <p:to x="100000" y="100000"/>
                                    </p:animScale>
                                  </p:childTnLst>
                                </p:cTn>
                              </p:par>
                              <p:par>
                                <p:cTn id="855" presetID="26" presetClass="entr" presetSubtype="0" fill="hold" grpId="0" nodeType="withEffect">
                                  <p:stCondLst>
                                    <p:cond delay="0"/>
                                  </p:stCondLst>
                                  <p:childTnLst>
                                    <p:set>
                                      <p:cBhvr>
                                        <p:cTn id="856" dur="1" fill="hold">
                                          <p:stCondLst>
                                            <p:cond delay="0"/>
                                          </p:stCondLst>
                                        </p:cTn>
                                        <p:tgtEl>
                                          <p:spTgt spid="4">
                                            <p:graphicEl>
                                              <a:dgm id="{863203C8-89B1-4B8B-9505-AF645BA229FB}"/>
                                            </p:graphicEl>
                                          </p:spTgt>
                                        </p:tgtEl>
                                        <p:attrNameLst>
                                          <p:attrName>style.visibility</p:attrName>
                                        </p:attrNameLst>
                                      </p:cBhvr>
                                      <p:to>
                                        <p:strVal val="visible"/>
                                      </p:to>
                                    </p:set>
                                    <p:animEffect transition="in" filter="wipe(down)">
                                      <p:cBhvr>
                                        <p:cTn id="857" dur="580">
                                          <p:stCondLst>
                                            <p:cond delay="0"/>
                                          </p:stCondLst>
                                        </p:cTn>
                                        <p:tgtEl>
                                          <p:spTgt spid="4">
                                            <p:graphicEl>
                                              <a:dgm id="{863203C8-89B1-4B8B-9505-AF645BA229FB}"/>
                                            </p:graphicEl>
                                          </p:spTgt>
                                        </p:tgtEl>
                                      </p:cBhvr>
                                    </p:animEffect>
                                    <p:anim calcmode="lin" valueType="num">
                                      <p:cBhvr>
                                        <p:cTn id="858" dur="1822" tmFilter="0,0; 0.14,0.36; 0.43,0.73; 0.71,0.91; 1.0,1.0">
                                          <p:stCondLst>
                                            <p:cond delay="0"/>
                                          </p:stCondLst>
                                        </p:cTn>
                                        <p:tgtEl>
                                          <p:spTgt spid="4">
                                            <p:graphicEl>
                                              <a:dgm id="{863203C8-89B1-4B8B-9505-AF645BA229FB}"/>
                                            </p:graphicEl>
                                          </p:spTgt>
                                        </p:tgtEl>
                                        <p:attrNameLst>
                                          <p:attrName>ppt_x</p:attrName>
                                        </p:attrNameLst>
                                      </p:cBhvr>
                                      <p:tavLst>
                                        <p:tav tm="0">
                                          <p:val>
                                            <p:strVal val="#ppt_x-0.25"/>
                                          </p:val>
                                        </p:tav>
                                        <p:tav tm="100000">
                                          <p:val>
                                            <p:strVal val="#ppt_x"/>
                                          </p:val>
                                        </p:tav>
                                      </p:tavLst>
                                    </p:anim>
                                    <p:anim calcmode="lin" valueType="num">
                                      <p:cBhvr>
                                        <p:cTn id="859" dur="664" tmFilter="0.0,0.0; 0.25,0.07; 0.50,0.2; 0.75,0.467; 1.0,1.0">
                                          <p:stCondLst>
                                            <p:cond delay="0"/>
                                          </p:stCondLst>
                                        </p:cTn>
                                        <p:tgtEl>
                                          <p:spTgt spid="4">
                                            <p:graphicEl>
                                              <a:dgm id="{863203C8-89B1-4B8B-9505-AF645BA229FB}"/>
                                            </p:graphicEl>
                                          </p:spTgt>
                                        </p:tgtEl>
                                        <p:attrNameLst>
                                          <p:attrName>ppt_y</p:attrName>
                                        </p:attrNameLst>
                                      </p:cBhvr>
                                      <p:tavLst>
                                        <p:tav tm="0" fmla="#ppt_y-sin(pi*$)/3">
                                          <p:val>
                                            <p:fltVal val="0.5"/>
                                          </p:val>
                                        </p:tav>
                                        <p:tav tm="100000">
                                          <p:val>
                                            <p:fltVal val="1"/>
                                          </p:val>
                                        </p:tav>
                                      </p:tavLst>
                                    </p:anim>
                                    <p:anim calcmode="lin" valueType="num">
                                      <p:cBhvr>
                                        <p:cTn id="860" dur="664" tmFilter="0, 0; 0.125,0.2665; 0.25,0.4; 0.375,0.465; 0.5,0.5;  0.625,0.535; 0.75,0.6; 0.875,0.7335; 1,1">
                                          <p:stCondLst>
                                            <p:cond delay="664"/>
                                          </p:stCondLst>
                                        </p:cTn>
                                        <p:tgtEl>
                                          <p:spTgt spid="4">
                                            <p:graphicEl>
                                              <a:dgm id="{863203C8-89B1-4B8B-9505-AF645BA229FB}"/>
                                            </p:graphicEl>
                                          </p:spTgt>
                                        </p:tgtEl>
                                        <p:attrNameLst>
                                          <p:attrName>ppt_y</p:attrName>
                                        </p:attrNameLst>
                                      </p:cBhvr>
                                      <p:tavLst>
                                        <p:tav tm="0" fmla="#ppt_y-sin(pi*$)/9">
                                          <p:val>
                                            <p:fltVal val="0"/>
                                          </p:val>
                                        </p:tav>
                                        <p:tav tm="100000">
                                          <p:val>
                                            <p:fltVal val="1"/>
                                          </p:val>
                                        </p:tav>
                                      </p:tavLst>
                                    </p:anim>
                                    <p:anim calcmode="lin" valueType="num">
                                      <p:cBhvr>
                                        <p:cTn id="861" dur="332" tmFilter="0, 0; 0.125,0.2665; 0.25,0.4; 0.375,0.465; 0.5,0.5;  0.625,0.535; 0.75,0.6; 0.875,0.7335; 1,1">
                                          <p:stCondLst>
                                            <p:cond delay="1324"/>
                                          </p:stCondLst>
                                        </p:cTn>
                                        <p:tgtEl>
                                          <p:spTgt spid="4">
                                            <p:graphicEl>
                                              <a:dgm id="{863203C8-89B1-4B8B-9505-AF645BA229FB}"/>
                                            </p:graphicEl>
                                          </p:spTgt>
                                        </p:tgtEl>
                                        <p:attrNameLst>
                                          <p:attrName>ppt_y</p:attrName>
                                        </p:attrNameLst>
                                      </p:cBhvr>
                                      <p:tavLst>
                                        <p:tav tm="0" fmla="#ppt_y-sin(pi*$)/27">
                                          <p:val>
                                            <p:fltVal val="0"/>
                                          </p:val>
                                        </p:tav>
                                        <p:tav tm="100000">
                                          <p:val>
                                            <p:fltVal val="1"/>
                                          </p:val>
                                        </p:tav>
                                      </p:tavLst>
                                    </p:anim>
                                    <p:anim calcmode="lin" valueType="num">
                                      <p:cBhvr>
                                        <p:cTn id="862" dur="164" tmFilter="0, 0; 0.125,0.2665; 0.25,0.4; 0.375,0.465; 0.5,0.5;  0.625,0.535; 0.75,0.6; 0.875,0.7335; 1,1">
                                          <p:stCondLst>
                                            <p:cond delay="1656"/>
                                          </p:stCondLst>
                                        </p:cTn>
                                        <p:tgtEl>
                                          <p:spTgt spid="4">
                                            <p:graphicEl>
                                              <a:dgm id="{863203C8-89B1-4B8B-9505-AF645BA229FB}"/>
                                            </p:graphicEl>
                                          </p:spTgt>
                                        </p:tgtEl>
                                        <p:attrNameLst>
                                          <p:attrName>ppt_y</p:attrName>
                                        </p:attrNameLst>
                                      </p:cBhvr>
                                      <p:tavLst>
                                        <p:tav tm="0" fmla="#ppt_y-sin(pi*$)/81">
                                          <p:val>
                                            <p:fltVal val="0"/>
                                          </p:val>
                                        </p:tav>
                                        <p:tav tm="100000">
                                          <p:val>
                                            <p:fltVal val="1"/>
                                          </p:val>
                                        </p:tav>
                                      </p:tavLst>
                                    </p:anim>
                                    <p:animScale>
                                      <p:cBhvr>
                                        <p:cTn id="863" dur="26">
                                          <p:stCondLst>
                                            <p:cond delay="650"/>
                                          </p:stCondLst>
                                        </p:cTn>
                                        <p:tgtEl>
                                          <p:spTgt spid="4">
                                            <p:graphicEl>
                                              <a:dgm id="{863203C8-89B1-4B8B-9505-AF645BA229FB}"/>
                                            </p:graphicEl>
                                          </p:spTgt>
                                        </p:tgtEl>
                                      </p:cBhvr>
                                      <p:to x="100000" y="60000"/>
                                    </p:animScale>
                                    <p:animScale>
                                      <p:cBhvr>
                                        <p:cTn id="864" dur="166" decel="50000">
                                          <p:stCondLst>
                                            <p:cond delay="676"/>
                                          </p:stCondLst>
                                        </p:cTn>
                                        <p:tgtEl>
                                          <p:spTgt spid="4">
                                            <p:graphicEl>
                                              <a:dgm id="{863203C8-89B1-4B8B-9505-AF645BA229FB}"/>
                                            </p:graphicEl>
                                          </p:spTgt>
                                        </p:tgtEl>
                                      </p:cBhvr>
                                      <p:to x="100000" y="100000"/>
                                    </p:animScale>
                                    <p:animScale>
                                      <p:cBhvr>
                                        <p:cTn id="865" dur="26">
                                          <p:stCondLst>
                                            <p:cond delay="1312"/>
                                          </p:stCondLst>
                                        </p:cTn>
                                        <p:tgtEl>
                                          <p:spTgt spid="4">
                                            <p:graphicEl>
                                              <a:dgm id="{863203C8-89B1-4B8B-9505-AF645BA229FB}"/>
                                            </p:graphicEl>
                                          </p:spTgt>
                                        </p:tgtEl>
                                      </p:cBhvr>
                                      <p:to x="100000" y="80000"/>
                                    </p:animScale>
                                    <p:animScale>
                                      <p:cBhvr>
                                        <p:cTn id="866" dur="166" decel="50000">
                                          <p:stCondLst>
                                            <p:cond delay="1338"/>
                                          </p:stCondLst>
                                        </p:cTn>
                                        <p:tgtEl>
                                          <p:spTgt spid="4">
                                            <p:graphicEl>
                                              <a:dgm id="{863203C8-89B1-4B8B-9505-AF645BA229FB}"/>
                                            </p:graphicEl>
                                          </p:spTgt>
                                        </p:tgtEl>
                                      </p:cBhvr>
                                      <p:to x="100000" y="100000"/>
                                    </p:animScale>
                                    <p:animScale>
                                      <p:cBhvr>
                                        <p:cTn id="867" dur="26">
                                          <p:stCondLst>
                                            <p:cond delay="1642"/>
                                          </p:stCondLst>
                                        </p:cTn>
                                        <p:tgtEl>
                                          <p:spTgt spid="4">
                                            <p:graphicEl>
                                              <a:dgm id="{863203C8-89B1-4B8B-9505-AF645BA229FB}"/>
                                            </p:graphicEl>
                                          </p:spTgt>
                                        </p:tgtEl>
                                      </p:cBhvr>
                                      <p:to x="100000" y="90000"/>
                                    </p:animScale>
                                    <p:animScale>
                                      <p:cBhvr>
                                        <p:cTn id="868" dur="166" decel="50000">
                                          <p:stCondLst>
                                            <p:cond delay="1668"/>
                                          </p:stCondLst>
                                        </p:cTn>
                                        <p:tgtEl>
                                          <p:spTgt spid="4">
                                            <p:graphicEl>
                                              <a:dgm id="{863203C8-89B1-4B8B-9505-AF645BA229FB}"/>
                                            </p:graphicEl>
                                          </p:spTgt>
                                        </p:tgtEl>
                                      </p:cBhvr>
                                      <p:to x="100000" y="100000"/>
                                    </p:animScale>
                                    <p:animScale>
                                      <p:cBhvr>
                                        <p:cTn id="869" dur="26">
                                          <p:stCondLst>
                                            <p:cond delay="1808"/>
                                          </p:stCondLst>
                                        </p:cTn>
                                        <p:tgtEl>
                                          <p:spTgt spid="4">
                                            <p:graphicEl>
                                              <a:dgm id="{863203C8-89B1-4B8B-9505-AF645BA229FB}"/>
                                            </p:graphicEl>
                                          </p:spTgt>
                                        </p:tgtEl>
                                      </p:cBhvr>
                                      <p:to x="100000" y="95000"/>
                                    </p:animScale>
                                    <p:animScale>
                                      <p:cBhvr>
                                        <p:cTn id="870" dur="166" decel="50000">
                                          <p:stCondLst>
                                            <p:cond delay="1834"/>
                                          </p:stCondLst>
                                        </p:cTn>
                                        <p:tgtEl>
                                          <p:spTgt spid="4">
                                            <p:graphicEl>
                                              <a:dgm id="{863203C8-89B1-4B8B-9505-AF645BA229FB}"/>
                                            </p:graphicEl>
                                          </p:spTgt>
                                        </p:tgtEl>
                                      </p:cBhvr>
                                      <p:to x="100000" y="100000"/>
                                    </p:animScale>
                                  </p:childTnLst>
                                </p:cTn>
                              </p:par>
                              <p:par>
                                <p:cTn id="871" presetID="26" presetClass="entr" presetSubtype="0" fill="hold" grpId="0" nodeType="withEffect">
                                  <p:stCondLst>
                                    <p:cond delay="0"/>
                                  </p:stCondLst>
                                  <p:childTnLst>
                                    <p:set>
                                      <p:cBhvr>
                                        <p:cTn id="872" dur="1" fill="hold">
                                          <p:stCondLst>
                                            <p:cond delay="0"/>
                                          </p:stCondLst>
                                        </p:cTn>
                                        <p:tgtEl>
                                          <p:spTgt spid="4">
                                            <p:graphicEl>
                                              <a:dgm id="{AB300EE9-95FA-4A94-AB63-FE5B867FC848}"/>
                                            </p:graphicEl>
                                          </p:spTgt>
                                        </p:tgtEl>
                                        <p:attrNameLst>
                                          <p:attrName>style.visibility</p:attrName>
                                        </p:attrNameLst>
                                      </p:cBhvr>
                                      <p:to>
                                        <p:strVal val="visible"/>
                                      </p:to>
                                    </p:set>
                                    <p:animEffect transition="in" filter="wipe(down)">
                                      <p:cBhvr>
                                        <p:cTn id="873" dur="580">
                                          <p:stCondLst>
                                            <p:cond delay="0"/>
                                          </p:stCondLst>
                                        </p:cTn>
                                        <p:tgtEl>
                                          <p:spTgt spid="4">
                                            <p:graphicEl>
                                              <a:dgm id="{AB300EE9-95FA-4A94-AB63-FE5B867FC848}"/>
                                            </p:graphicEl>
                                          </p:spTgt>
                                        </p:tgtEl>
                                      </p:cBhvr>
                                    </p:animEffect>
                                    <p:anim calcmode="lin" valueType="num">
                                      <p:cBhvr>
                                        <p:cTn id="874" dur="1822" tmFilter="0,0; 0.14,0.36; 0.43,0.73; 0.71,0.91; 1.0,1.0">
                                          <p:stCondLst>
                                            <p:cond delay="0"/>
                                          </p:stCondLst>
                                        </p:cTn>
                                        <p:tgtEl>
                                          <p:spTgt spid="4">
                                            <p:graphicEl>
                                              <a:dgm id="{AB300EE9-95FA-4A94-AB63-FE5B867FC848}"/>
                                            </p:graphicEl>
                                          </p:spTgt>
                                        </p:tgtEl>
                                        <p:attrNameLst>
                                          <p:attrName>ppt_x</p:attrName>
                                        </p:attrNameLst>
                                      </p:cBhvr>
                                      <p:tavLst>
                                        <p:tav tm="0">
                                          <p:val>
                                            <p:strVal val="#ppt_x-0.25"/>
                                          </p:val>
                                        </p:tav>
                                        <p:tav tm="100000">
                                          <p:val>
                                            <p:strVal val="#ppt_x"/>
                                          </p:val>
                                        </p:tav>
                                      </p:tavLst>
                                    </p:anim>
                                    <p:anim calcmode="lin" valueType="num">
                                      <p:cBhvr>
                                        <p:cTn id="875" dur="664" tmFilter="0.0,0.0; 0.25,0.07; 0.50,0.2; 0.75,0.467; 1.0,1.0">
                                          <p:stCondLst>
                                            <p:cond delay="0"/>
                                          </p:stCondLst>
                                        </p:cTn>
                                        <p:tgtEl>
                                          <p:spTgt spid="4">
                                            <p:graphicEl>
                                              <a:dgm id="{AB300EE9-95FA-4A94-AB63-FE5B867FC848}"/>
                                            </p:graphicEl>
                                          </p:spTgt>
                                        </p:tgtEl>
                                        <p:attrNameLst>
                                          <p:attrName>ppt_y</p:attrName>
                                        </p:attrNameLst>
                                      </p:cBhvr>
                                      <p:tavLst>
                                        <p:tav tm="0" fmla="#ppt_y-sin(pi*$)/3">
                                          <p:val>
                                            <p:fltVal val="0.5"/>
                                          </p:val>
                                        </p:tav>
                                        <p:tav tm="100000">
                                          <p:val>
                                            <p:fltVal val="1"/>
                                          </p:val>
                                        </p:tav>
                                      </p:tavLst>
                                    </p:anim>
                                    <p:anim calcmode="lin" valueType="num">
                                      <p:cBhvr>
                                        <p:cTn id="876" dur="664" tmFilter="0, 0; 0.125,0.2665; 0.25,0.4; 0.375,0.465; 0.5,0.5;  0.625,0.535; 0.75,0.6; 0.875,0.7335; 1,1">
                                          <p:stCondLst>
                                            <p:cond delay="664"/>
                                          </p:stCondLst>
                                        </p:cTn>
                                        <p:tgtEl>
                                          <p:spTgt spid="4">
                                            <p:graphicEl>
                                              <a:dgm id="{AB300EE9-95FA-4A94-AB63-FE5B867FC848}"/>
                                            </p:graphicEl>
                                          </p:spTgt>
                                        </p:tgtEl>
                                        <p:attrNameLst>
                                          <p:attrName>ppt_y</p:attrName>
                                        </p:attrNameLst>
                                      </p:cBhvr>
                                      <p:tavLst>
                                        <p:tav tm="0" fmla="#ppt_y-sin(pi*$)/9">
                                          <p:val>
                                            <p:fltVal val="0"/>
                                          </p:val>
                                        </p:tav>
                                        <p:tav tm="100000">
                                          <p:val>
                                            <p:fltVal val="1"/>
                                          </p:val>
                                        </p:tav>
                                      </p:tavLst>
                                    </p:anim>
                                    <p:anim calcmode="lin" valueType="num">
                                      <p:cBhvr>
                                        <p:cTn id="877" dur="332" tmFilter="0, 0; 0.125,0.2665; 0.25,0.4; 0.375,0.465; 0.5,0.5;  0.625,0.535; 0.75,0.6; 0.875,0.7335; 1,1">
                                          <p:stCondLst>
                                            <p:cond delay="1324"/>
                                          </p:stCondLst>
                                        </p:cTn>
                                        <p:tgtEl>
                                          <p:spTgt spid="4">
                                            <p:graphicEl>
                                              <a:dgm id="{AB300EE9-95FA-4A94-AB63-FE5B867FC848}"/>
                                            </p:graphicEl>
                                          </p:spTgt>
                                        </p:tgtEl>
                                        <p:attrNameLst>
                                          <p:attrName>ppt_y</p:attrName>
                                        </p:attrNameLst>
                                      </p:cBhvr>
                                      <p:tavLst>
                                        <p:tav tm="0" fmla="#ppt_y-sin(pi*$)/27">
                                          <p:val>
                                            <p:fltVal val="0"/>
                                          </p:val>
                                        </p:tav>
                                        <p:tav tm="100000">
                                          <p:val>
                                            <p:fltVal val="1"/>
                                          </p:val>
                                        </p:tav>
                                      </p:tavLst>
                                    </p:anim>
                                    <p:anim calcmode="lin" valueType="num">
                                      <p:cBhvr>
                                        <p:cTn id="878" dur="164" tmFilter="0, 0; 0.125,0.2665; 0.25,0.4; 0.375,0.465; 0.5,0.5;  0.625,0.535; 0.75,0.6; 0.875,0.7335; 1,1">
                                          <p:stCondLst>
                                            <p:cond delay="1656"/>
                                          </p:stCondLst>
                                        </p:cTn>
                                        <p:tgtEl>
                                          <p:spTgt spid="4">
                                            <p:graphicEl>
                                              <a:dgm id="{AB300EE9-95FA-4A94-AB63-FE5B867FC848}"/>
                                            </p:graphicEl>
                                          </p:spTgt>
                                        </p:tgtEl>
                                        <p:attrNameLst>
                                          <p:attrName>ppt_y</p:attrName>
                                        </p:attrNameLst>
                                      </p:cBhvr>
                                      <p:tavLst>
                                        <p:tav tm="0" fmla="#ppt_y-sin(pi*$)/81">
                                          <p:val>
                                            <p:fltVal val="0"/>
                                          </p:val>
                                        </p:tav>
                                        <p:tav tm="100000">
                                          <p:val>
                                            <p:fltVal val="1"/>
                                          </p:val>
                                        </p:tav>
                                      </p:tavLst>
                                    </p:anim>
                                    <p:animScale>
                                      <p:cBhvr>
                                        <p:cTn id="879" dur="26">
                                          <p:stCondLst>
                                            <p:cond delay="650"/>
                                          </p:stCondLst>
                                        </p:cTn>
                                        <p:tgtEl>
                                          <p:spTgt spid="4">
                                            <p:graphicEl>
                                              <a:dgm id="{AB300EE9-95FA-4A94-AB63-FE5B867FC848}"/>
                                            </p:graphicEl>
                                          </p:spTgt>
                                        </p:tgtEl>
                                      </p:cBhvr>
                                      <p:to x="100000" y="60000"/>
                                    </p:animScale>
                                    <p:animScale>
                                      <p:cBhvr>
                                        <p:cTn id="880" dur="166" decel="50000">
                                          <p:stCondLst>
                                            <p:cond delay="676"/>
                                          </p:stCondLst>
                                        </p:cTn>
                                        <p:tgtEl>
                                          <p:spTgt spid="4">
                                            <p:graphicEl>
                                              <a:dgm id="{AB300EE9-95FA-4A94-AB63-FE5B867FC848}"/>
                                            </p:graphicEl>
                                          </p:spTgt>
                                        </p:tgtEl>
                                      </p:cBhvr>
                                      <p:to x="100000" y="100000"/>
                                    </p:animScale>
                                    <p:animScale>
                                      <p:cBhvr>
                                        <p:cTn id="881" dur="26">
                                          <p:stCondLst>
                                            <p:cond delay="1312"/>
                                          </p:stCondLst>
                                        </p:cTn>
                                        <p:tgtEl>
                                          <p:spTgt spid="4">
                                            <p:graphicEl>
                                              <a:dgm id="{AB300EE9-95FA-4A94-AB63-FE5B867FC848}"/>
                                            </p:graphicEl>
                                          </p:spTgt>
                                        </p:tgtEl>
                                      </p:cBhvr>
                                      <p:to x="100000" y="80000"/>
                                    </p:animScale>
                                    <p:animScale>
                                      <p:cBhvr>
                                        <p:cTn id="882" dur="166" decel="50000">
                                          <p:stCondLst>
                                            <p:cond delay="1338"/>
                                          </p:stCondLst>
                                        </p:cTn>
                                        <p:tgtEl>
                                          <p:spTgt spid="4">
                                            <p:graphicEl>
                                              <a:dgm id="{AB300EE9-95FA-4A94-AB63-FE5B867FC848}"/>
                                            </p:graphicEl>
                                          </p:spTgt>
                                        </p:tgtEl>
                                      </p:cBhvr>
                                      <p:to x="100000" y="100000"/>
                                    </p:animScale>
                                    <p:animScale>
                                      <p:cBhvr>
                                        <p:cTn id="883" dur="26">
                                          <p:stCondLst>
                                            <p:cond delay="1642"/>
                                          </p:stCondLst>
                                        </p:cTn>
                                        <p:tgtEl>
                                          <p:spTgt spid="4">
                                            <p:graphicEl>
                                              <a:dgm id="{AB300EE9-95FA-4A94-AB63-FE5B867FC848}"/>
                                            </p:graphicEl>
                                          </p:spTgt>
                                        </p:tgtEl>
                                      </p:cBhvr>
                                      <p:to x="100000" y="90000"/>
                                    </p:animScale>
                                    <p:animScale>
                                      <p:cBhvr>
                                        <p:cTn id="884" dur="166" decel="50000">
                                          <p:stCondLst>
                                            <p:cond delay="1668"/>
                                          </p:stCondLst>
                                        </p:cTn>
                                        <p:tgtEl>
                                          <p:spTgt spid="4">
                                            <p:graphicEl>
                                              <a:dgm id="{AB300EE9-95FA-4A94-AB63-FE5B867FC848}"/>
                                            </p:graphicEl>
                                          </p:spTgt>
                                        </p:tgtEl>
                                      </p:cBhvr>
                                      <p:to x="100000" y="100000"/>
                                    </p:animScale>
                                    <p:animScale>
                                      <p:cBhvr>
                                        <p:cTn id="885" dur="26">
                                          <p:stCondLst>
                                            <p:cond delay="1808"/>
                                          </p:stCondLst>
                                        </p:cTn>
                                        <p:tgtEl>
                                          <p:spTgt spid="4">
                                            <p:graphicEl>
                                              <a:dgm id="{AB300EE9-95FA-4A94-AB63-FE5B867FC848}"/>
                                            </p:graphicEl>
                                          </p:spTgt>
                                        </p:tgtEl>
                                      </p:cBhvr>
                                      <p:to x="100000" y="95000"/>
                                    </p:animScale>
                                    <p:animScale>
                                      <p:cBhvr>
                                        <p:cTn id="886" dur="166" decel="50000">
                                          <p:stCondLst>
                                            <p:cond delay="1834"/>
                                          </p:stCondLst>
                                        </p:cTn>
                                        <p:tgtEl>
                                          <p:spTgt spid="4">
                                            <p:graphicEl>
                                              <a:dgm id="{AB300EE9-95FA-4A94-AB63-FE5B867FC848}"/>
                                            </p:graphicEl>
                                          </p:spTgt>
                                        </p:tgtEl>
                                      </p:cBhvr>
                                      <p:to x="100000" y="100000"/>
                                    </p:animScale>
                                  </p:childTnLst>
                                </p:cTn>
                              </p:par>
                            </p:childTnLst>
                          </p:cTn>
                        </p:par>
                      </p:childTnLst>
                    </p:cTn>
                  </p:par>
                  <p:par>
                    <p:cTn id="887" fill="hold">
                      <p:stCondLst>
                        <p:cond delay="indefinite"/>
                      </p:stCondLst>
                      <p:childTnLst>
                        <p:par>
                          <p:cTn id="888" fill="hold">
                            <p:stCondLst>
                              <p:cond delay="0"/>
                            </p:stCondLst>
                            <p:childTnLst>
                              <p:par>
                                <p:cTn id="889" presetID="26" presetClass="entr" presetSubtype="0" fill="hold" grpId="0" nodeType="clickEffect">
                                  <p:stCondLst>
                                    <p:cond delay="0"/>
                                  </p:stCondLst>
                                  <p:childTnLst>
                                    <p:set>
                                      <p:cBhvr>
                                        <p:cTn id="890" dur="1" fill="hold">
                                          <p:stCondLst>
                                            <p:cond delay="0"/>
                                          </p:stCondLst>
                                        </p:cTn>
                                        <p:tgtEl>
                                          <p:spTgt spid="4">
                                            <p:graphicEl>
                                              <a:dgm id="{37543FB9-5200-4D01-A93F-F54901D80928}"/>
                                            </p:graphicEl>
                                          </p:spTgt>
                                        </p:tgtEl>
                                        <p:attrNameLst>
                                          <p:attrName>style.visibility</p:attrName>
                                        </p:attrNameLst>
                                      </p:cBhvr>
                                      <p:to>
                                        <p:strVal val="visible"/>
                                      </p:to>
                                    </p:set>
                                    <p:animEffect transition="in" filter="wipe(down)">
                                      <p:cBhvr>
                                        <p:cTn id="891" dur="580">
                                          <p:stCondLst>
                                            <p:cond delay="0"/>
                                          </p:stCondLst>
                                        </p:cTn>
                                        <p:tgtEl>
                                          <p:spTgt spid="4">
                                            <p:graphicEl>
                                              <a:dgm id="{37543FB9-5200-4D01-A93F-F54901D80928}"/>
                                            </p:graphicEl>
                                          </p:spTgt>
                                        </p:tgtEl>
                                      </p:cBhvr>
                                    </p:animEffect>
                                    <p:anim calcmode="lin" valueType="num">
                                      <p:cBhvr>
                                        <p:cTn id="892" dur="1822" tmFilter="0,0; 0.14,0.36; 0.43,0.73; 0.71,0.91; 1.0,1.0">
                                          <p:stCondLst>
                                            <p:cond delay="0"/>
                                          </p:stCondLst>
                                        </p:cTn>
                                        <p:tgtEl>
                                          <p:spTgt spid="4">
                                            <p:graphicEl>
                                              <a:dgm id="{37543FB9-5200-4D01-A93F-F54901D80928}"/>
                                            </p:graphicEl>
                                          </p:spTgt>
                                        </p:tgtEl>
                                        <p:attrNameLst>
                                          <p:attrName>ppt_x</p:attrName>
                                        </p:attrNameLst>
                                      </p:cBhvr>
                                      <p:tavLst>
                                        <p:tav tm="0">
                                          <p:val>
                                            <p:strVal val="#ppt_x-0.25"/>
                                          </p:val>
                                        </p:tav>
                                        <p:tav tm="100000">
                                          <p:val>
                                            <p:strVal val="#ppt_x"/>
                                          </p:val>
                                        </p:tav>
                                      </p:tavLst>
                                    </p:anim>
                                    <p:anim calcmode="lin" valueType="num">
                                      <p:cBhvr>
                                        <p:cTn id="893" dur="664" tmFilter="0.0,0.0; 0.25,0.07; 0.50,0.2; 0.75,0.467; 1.0,1.0">
                                          <p:stCondLst>
                                            <p:cond delay="0"/>
                                          </p:stCondLst>
                                        </p:cTn>
                                        <p:tgtEl>
                                          <p:spTgt spid="4">
                                            <p:graphicEl>
                                              <a:dgm id="{37543FB9-5200-4D01-A93F-F54901D80928}"/>
                                            </p:graphicEl>
                                          </p:spTgt>
                                        </p:tgtEl>
                                        <p:attrNameLst>
                                          <p:attrName>ppt_y</p:attrName>
                                        </p:attrNameLst>
                                      </p:cBhvr>
                                      <p:tavLst>
                                        <p:tav tm="0" fmla="#ppt_y-sin(pi*$)/3">
                                          <p:val>
                                            <p:fltVal val="0.5"/>
                                          </p:val>
                                        </p:tav>
                                        <p:tav tm="100000">
                                          <p:val>
                                            <p:fltVal val="1"/>
                                          </p:val>
                                        </p:tav>
                                      </p:tavLst>
                                    </p:anim>
                                    <p:anim calcmode="lin" valueType="num">
                                      <p:cBhvr>
                                        <p:cTn id="894" dur="664" tmFilter="0, 0; 0.125,0.2665; 0.25,0.4; 0.375,0.465; 0.5,0.5;  0.625,0.535; 0.75,0.6; 0.875,0.7335; 1,1">
                                          <p:stCondLst>
                                            <p:cond delay="664"/>
                                          </p:stCondLst>
                                        </p:cTn>
                                        <p:tgtEl>
                                          <p:spTgt spid="4">
                                            <p:graphicEl>
                                              <a:dgm id="{37543FB9-5200-4D01-A93F-F54901D80928}"/>
                                            </p:graphicEl>
                                          </p:spTgt>
                                        </p:tgtEl>
                                        <p:attrNameLst>
                                          <p:attrName>ppt_y</p:attrName>
                                        </p:attrNameLst>
                                      </p:cBhvr>
                                      <p:tavLst>
                                        <p:tav tm="0" fmla="#ppt_y-sin(pi*$)/9">
                                          <p:val>
                                            <p:fltVal val="0"/>
                                          </p:val>
                                        </p:tav>
                                        <p:tav tm="100000">
                                          <p:val>
                                            <p:fltVal val="1"/>
                                          </p:val>
                                        </p:tav>
                                      </p:tavLst>
                                    </p:anim>
                                    <p:anim calcmode="lin" valueType="num">
                                      <p:cBhvr>
                                        <p:cTn id="895" dur="332" tmFilter="0, 0; 0.125,0.2665; 0.25,0.4; 0.375,0.465; 0.5,0.5;  0.625,0.535; 0.75,0.6; 0.875,0.7335; 1,1">
                                          <p:stCondLst>
                                            <p:cond delay="1324"/>
                                          </p:stCondLst>
                                        </p:cTn>
                                        <p:tgtEl>
                                          <p:spTgt spid="4">
                                            <p:graphicEl>
                                              <a:dgm id="{37543FB9-5200-4D01-A93F-F54901D80928}"/>
                                            </p:graphicEl>
                                          </p:spTgt>
                                        </p:tgtEl>
                                        <p:attrNameLst>
                                          <p:attrName>ppt_y</p:attrName>
                                        </p:attrNameLst>
                                      </p:cBhvr>
                                      <p:tavLst>
                                        <p:tav tm="0" fmla="#ppt_y-sin(pi*$)/27">
                                          <p:val>
                                            <p:fltVal val="0"/>
                                          </p:val>
                                        </p:tav>
                                        <p:tav tm="100000">
                                          <p:val>
                                            <p:fltVal val="1"/>
                                          </p:val>
                                        </p:tav>
                                      </p:tavLst>
                                    </p:anim>
                                    <p:anim calcmode="lin" valueType="num">
                                      <p:cBhvr>
                                        <p:cTn id="896" dur="164" tmFilter="0, 0; 0.125,0.2665; 0.25,0.4; 0.375,0.465; 0.5,0.5;  0.625,0.535; 0.75,0.6; 0.875,0.7335; 1,1">
                                          <p:stCondLst>
                                            <p:cond delay="1656"/>
                                          </p:stCondLst>
                                        </p:cTn>
                                        <p:tgtEl>
                                          <p:spTgt spid="4">
                                            <p:graphicEl>
                                              <a:dgm id="{37543FB9-5200-4D01-A93F-F54901D80928}"/>
                                            </p:graphicEl>
                                          </p:spTgt>
                                        </p:tgtEl>
                                        <p:attrNameLst>
                                          <p:attrName>ppt_y</p:attrName>
                                        </p:attrNameLst>
                                      </p:cBhvr>
                                      <p:tavLst>
                                        <p:tav tm="0" fmla="#ppt_y-sin(pi*$)/81">
                                          <p:val>
                                            <p:fltVal val="0"/>
                                          </p:val>
                                        </p:tav>
                                        <p:tav tm="100000">
                                          <p:val>
                                            <p:fltVal val="1"/>
                                          </p:val>
                                        </p:tav>
                                      </p:tavLst>
                                    </p:anim>
                                    <p:animScale>
                                      <p:cBhvr>
                                        <p:cTn id="897" dur="26">
                                          <p:stCondLst>
                                            <p:cond delay="650"/>
                                          </p:stCondLst>
                                        </p:cTn>
                                        <p:tgtEl>
                                          <p:spTgt spid="4">
                                            <p:graphicEl>
                                              <a:dgm id="{37543FB9-5200-4D01-A93F-F54901D80928}"/>
                                            </p:graphicEl>
                                          </p:spTgt>
                                        </p:tgtEl>
                                      </p:cBhvr>
                                      <p:to x="100000" y="60000"/>
                                    </p:animScale>
                                    <p:animScale>
                                      <p:cBhvr>
                                        <p:cTn id="898" dur="166" decel="50000">
                                          <p:stCondLst>
                                            <p:cond delay="676"/>
                                          </p:stCondLst>
                                        </p:cTn>
                                        <p:tgtEl>
                                          <p:spTgt spid="4">
                                            <p:graphicEl>
                                              <a:dgm id="{37543FB9-5200-4D01-A93F-F54901D80928}"/>
                                            </p:graphicEl>
                                          </p:spTgt>
                                        </p:tgtEl>
                                      </p:cBhvr>
                                      <p:to x="100000" y="100000"/>
                                    </p:animScale>
                                    <p:animScale>
                                      <p:cBhvr>
                                        <p:cTn id="899" dur="26">
                                          <p:stCondLst>
                                            <p:cond delay="1312"/>
                                          </p:stCondLst>
                                        </p:cTn>
                                        <p:tgtEl>
                                          <p:spTgt spid="4">
                                            <p:graphicEl>
                                              <a:dgm id="{37543FB9-5200-4D01-A93F-F54901D80928}"/>
                                            </p:graphicEl>
                                          </p:spTgt>
                                        </p:tgtEl>
                                      </p:cBhvr>
                                      <p:to x="100000" y="80000"/>
                                    </p:animScale>
                                    <p:animScale>
                                      <p:cBhvr>
                                        <p:cTn id="900" dur="166" decel="50000">
                                          <p:stCondLst>
                                            <p:cond delay="1338"/>
                                          </p:stCondLst>
                                        </p:cTn>
                                        <p:tgtEl>
                                          <p:spTgt spid="4">
                                            <p:graphicEl>
                                              <a:dgm id="{37543FB9-5200-4D01-A93F-F54901D80928}"/>
                                            </p:graphicEl>
                                          </p:spTgt>
                                        </p:tgtEl>
                                      </p:cBhvr>
                                      <p:to x="100000" y="100000"/>
                                    </p:animScale>
                                    <p:animScale>
                                      <p:cBhvr>
                                        <p:cTn id="901" dur="26">
                                          <p:stCondLst>
                                            <p:cond delay="1642"/>
                                          </p:stCondLst>
                                        </p:cTn>
                                        <p:tgtEl>
                                          <p:spTgt spid="4">
                                            <p:graphicEl>
                                              <a:dgm id="{37543FB9-5200-4D01-A93F-F54901D80928}"/>
                                            </p:graphicEl>
                                          </p:spTgt>
                                        </p:tgtEl>
                                      </p:cBhvr>
                                      <p:to x="100000" y="90000"/>
                                    </p:animScale>
                                    <p:animScale>
                                      <p:cBhvr>
                                        <p:cTn id="902" dur="166" decel="50000">
                                          <p:stCondLst>
                                            <p:cond delay="1668"/>
                                          </p:stCondLst>
                                        </p:cTn>
                                        <p:tgtEl>
                                          <p:spTgt spid="4">
                                            <p:graphicEl>
                                              <a:dgm id="{37543FB9-5200-4D01-A93F-F54901D80928}"/>
                                            </p:graphicEl>
                                          </p:spTgt>
                                        </p:tgtEl>
                                      </p:cBhvr>
                                      <p:to x="100000" y="100000"/>
                                    </p:animScale>
                                    <p:animScale>
                                      <p:cBhvr>
                                        <p:cTn id="903" dur="26">
                                          <p:stCondLst>
                                            <p:cond delay="1808"/>
                                          </p:stCondLst>
                                        </p:cTn>
                                        <p:tgtEl>
                                          <p:spTgt spid="4">
                                            <p:graphicEl>
                                              <a:dgm id="{37543FB9-5200-4D01-A93F-F54901D80928}"/>
                                            </p:graphicEl>
                                          </p:spTgt>
                                        </p:tgtEl>
                                      </p:cBhvr>
                                      <p:to x="100000" y="95000"/>
                                    </p:animScale>
                                    <p:animScale>
                                      <p:cBhvr>
                                        <p:cTn id="904" dur="166" decel="50000">
                                          <p:stCondLst>
                                            <p:cond delay="1834"/>
                                          </p:stCondLst>
                                        </p:cTn>
                                        <p:tgtEl>
                                          <p:spTgt spid="4">
                                            <p:graphicEl>
                                              <a:dgm id="{37543FB9-5200-4D01-A93F-F54901D80928}"/>
                                            </p:graphicEl>
                                          </p:spTgt>
                                        </p:tgtEl>
                                      </p:cBhvr>
                                      <p:to x="100000" y="100000"/>
                                    </p:animScale>
                                  </p:childTnLst>
                                </p:cTn>
                              </p:par>
                              <p:par>
                                <p:cTn id="905" presetID="26" presetClass="entr" presetSubtype="0" fill="hold" grpId="0" nodeType="withEffect">
                                  <p:stCondLst>
                                    <p:cond delay="0"/>
                                  </p:stCondLst>
                                  <p:childTnLst>
                                    <p:set>
                                      <p:cBhvr>
                                        <p:cTn id="906" dur="1" fill="hold">
                                          <p:stCondLst>
                                            <p:cond delay="0"/>
                                          </p:stCondLst>
                                        </p:cTn>
                                        <p:tgtEl>
                                          <p:spTgt spid="4">
                                            <p:graphicEl>
                                              <a:dgm id="{2A9E74E5-FE90-4E44-B901-037DD0A8E951}"/>
                                            </p:graphicEl>
                                          </p:spTgt>
                                        </p:tgtEl>
                                        <p:attrNameLst>
                                          <p:attrName>style.visibility</p:attrName>
                                        </p:attrNameLst>
                                      </p:cBhvr>
                                      <p:to>
                                        <p:strVal val="visible"/>
                                      </p:to>
                                    </p:set>
                                    <p:animEffect transition="in" filter="wipe(down)">
                                      <p:cBhvr>
                                        <p:cTn id="907" dur="580">
                                          <p:stCondLst>
                                            <p:cond delay="0"/>
                                          </p:stCondLst>
                                        </p:cTn>
                                        <p:tgtEl>
                                          <p:spTgt spid="4">
                                            <p:graphicEl>
                                              <a:dgm id="{2A9E74E5-FE90-4E44-B901-037DD0A8E951}"/>
                                            </p:graphicEl>
                                          </p:spTgt>
                                        </p:tgtEl>
                                      </p:cBhvr>
                                    </p:animEffect>
                                    <p:anim calcmode="lin" valueType="num">
                                      <p:cBhvr>
                                        <p:cTn id="908" dur="1822" tmFilter="0,0; 0.14,0.36; 0.43,0.73; 0.71,0.91; 1.0,1.0">
                                          <p:stCondLst>
                                            <p:cond delay="0"/>
                                          </p:stCondLst>
                                        </p:cTn>
                                        <p:tgtEl>
                                          <p:spTgt spid="4">
                                            <p:graphicEl>
                                              <a:dgm id="{2A9E74E5-FE90-4E44-B901-037DD0A8E951}"/>
                                            </p:graphicEl>
                                          </p:spTgt>
                                        </p:tgtEl>
                                        <p:attrNameLst>
                                          <p:attrName>ppt_x</p:attrName>
                                        </p:attrNameLst>
                                      </p:cBhvr>
                                      <p:tavLst>
                                        <p:tav tm="0">
                                          <p:val>
                                            <p:strVal val="#ppt_x-0.25"/>
                                          </p:val>
                                        </p:tav>
                                        <p:tav tm="100000">
                                          <p:val>
                                            <p:strVal val="#ppt_x"/>
                                          </p:val>
                                        </p:tav>
                                      </p:tavLst>
                                    </p:anim>
                                    <p:anim calcmode="lin" valueType="num">
                                      <p:cBhvr>
                                        <p:cTn id="909" dur="664" tmFilter="0.0,0.0; 0.25,0.07; 0.50,0.2; 0.75,0.467; 1.0,1.0">
                                          <p:stCondLst>
                                            <p:cond delay="0"/>
                                          </p:stCondLst>
                                        </p:cTn>
                                        <p:tgtEl>
                                          <p:spTgt spid="4">
                                            <p:graphicEl>
                                              <a:dgm id="{2A9E74E5-FE90-4E44-B901-037DD0A8E951}"/>
                                            </p:graphicEl>
                                          </p:spTgt>
                                        </p:tgtEl>
                                        <p:attrNameLst>
                                          <p:attrName>ppt_y</p:attrName>
                                        </p:attrNameLst>
                                      </p:cBhvr>
                                      <p:tavLst>
                                        <p:tav tm="0" fmla="#ppt_y-sin(pi*$)/3">
                                          <p:val>
                                            <p:fltVal val="0.5"/>
                                          </p:val>
                                        </p:tav>
                                        <p:tav tm="100000">
                                          <p:val>
                                            <p:fltVal val="1"/>
                                          </p:val>
                                        </p:tav>
                                      </p:tavLst>
                                    </p:anim>
                                    <p:anim calcmode="lin" valueType="num">
                                      <p:cBhvr>
                                        <p:cTn id="910" dur="664" tmFilter="0, 0; 0.125,0.2665; 0.25,0.4; 0.375,0.465; 0.5,0.5;  0.625,0.535; 0.75,0.6; 0.875,0.7335; 1,1">
                                          <p:stCondLst>
                                            <p:cond delay="664"/>
                                          </p:stCondLst>
                                        </p:cTn>
                                        <p:tgtEl>
                                          <p:spTgt spid="4">
                                            <p:graphicEl>
                                              <a:dgm id="{2A9E74E5-FE90-4E44-B901-037DD0A8E951}"/>
                                            </p:graphicEl>
                                          </p:spTgt>
                                        </p:tgtEl>
                                        <p:attrNameLst>
                                          <p:attrName>ppt_y</p:attrName>
                                        </p:attrNameLst>
                                      </p:cBhvr>
                                      <p:tavLst>
                                        <p:tav tm="0" fmla="#ppt_y-sin(pi*$)/9">
                                          <p:val>
                                            <p:fltVal val="0"/>
                                          </p:val>
                                        </p:tav>
                                        <p:tav tm="100000">
                                          <p:val>
                                            <p:fltVal val="1"/>
                                          </p:val>
                                        </p:tav>
                                      </p:tavLst>
                                    </p:anim>
                                    <p:anim calcmode="lin" valueType="num">
                                      <p:cBhvr>
                                        <p:cTn id="911" dur="332" tmFilter="0, 0; 0.125,0.2665; 0.25,0.4; 0.375,0.465; 0.5,0.5;  0.625,0.535; 0.75,0.6; 0.875,0.7335; 1,1">
                                          <p:stCondLst>
                                            <p:cond delay="1324"/>
                                          </p:stCondLst>
                                        </p:cTn>
                                        <p:tgtEl>
                                          <p:spTgt spid="4">
                                            <p:graphicEl>
                                              <a:dgm id="{2A9E74E5-FE90-4E44-B901-037DD0A8E951}"/>
                                            </p:graphicEl>
                                          </p:spTgt>
                                        </p:tgtEl>
                                        <p:attrNameLst>
                                          <p:attrName>ppt_y</p:attrName>
                                        </p:attrNameLst>
                                      </p:cBhvr>
                                      <p:tavLst>
                                        <p:tav tm="0" fmla="#ppt_y-sin(pi*$)/27">
                                          <p:val>
                                            <p:fltVal val="0"/>
                                          </p:val>
                                        </p:tav>
                                        <p:tav tm="100000">
                                          <p:val>
                                            <p:fltVal val="1"/>
                                          </p:val>
                                        </p:tav>
                                      </p:tavLst>
                                    </p:anim>
                                    <p:anim calcmode="lin" valueType="num">
                                      <p:cBhvr>
                                        <p:cTn id="912" dur="164" tmFilter="0, 0; 0.125,0.2665; 0.25,0.4; 0.375,0.465; 0.5,0.5;  0.625,0.535; 0.75,0.6; 0.875,0.7335; 1,1">
                                          <p:stCondLst>
                                            <p:cond delay="1656"/>
                                          </p:stCondLst>
                                        </p:cTn>
                                        <p:tgtEl>
                                          <p:spTgt spid="4">
                                            <p:graphicEl>
                                              <a:dgm id="{2A9E74E5-FE90-4E44-B901-037DD0A8E951}"/>
                                            </p:graphicEl>
                                          </p:spTgt>
                                        </p:tgtEl>
                                        <p:attrNameLst>
                                          <p:attrName>ppt_y</p:attrName>
                                        </p:attrNameLst>
                                      </p:cBhvr>
                                      <p:tavLst>
                                        <p:tav tm="0" fmla="#ppt_y-sin(pi*$)/81">
                                          <p:val>
                                            <p:fltVal val="0"/>
                                          </p:val>
                                        </p:tav>
                                        <p:tav tm="100000">
                                          <p:val>
                                            <p:fltVal val="1"/>
                                          </p:val>
                                        </p:tav>
                                      </p:tavLst>
                                    </p:anim>
                                    <p:animScale>
                                      <p:cBhvr>
                                        <p:cTn id="913" dur="26">
                                          <p:stCondLst>
                                            <p:cond delay="650"/>
                                          </p:stCondLst>
                                        </p:cTn>
                                        <p:tgtEl>
                                          <p:spTgt spid="4">
                                            <p:graphicEl>
                                              <a:dgm id="{2A9E74E5-FE90-4E44-B901-037DD0A8E951}"/>
                                            </p:graphicEl>
                                          </p:spTgt>
                                        </p:tgtEl>
                                      </p:cBhvr>
                                      <p:to x="100000" y="60000"/>
                                    </p:animScale>
                                    <p:animScale>
                                      <p:cBhvr>
                                        <p:cTn id="914" dur="166" decel="50000">
                                          <p:stCondLst>
                                            <p:cond delay="676"/>
                                          </p:stCondLst>
                                        </p:cTn>
                                        <p:tgtEl>
                                          <p:spTgt spid="4">
                                            <p:graphicEl>
                                              <a:dgm id="{2A9E74E5-FE90-4E44-B901-037DD0A8E951}"/>
                                            </p:graphicEl>
                                          </p:spTgt>
                                        </p:tgtEl>
                                      </p:cBhvr>
                                      <p:to x="100000" y="100000"/>
                                    </p:animScale>
                                    <p:animScale>
                                      <p:cBhvr>
                                        <p:cTn id="915" dur="26">
                                          <p:stCondLst>
                                            <p:cond delay="1312"/>
                                          </p:stCondLst>
                                        </p:cTn>
                                        <p:tgtEl>
                                          <p:spTgt spid="4">
                                            <p:graphicEl>
                                              <a:dgm id="{2A9E74E5-FE90-4E44-B901-037DD0A8E951}"/>
                                            </p:graphicEl>
                                          </p:spTgt>
                                        </p:tgtEl>
                                      </p:cBhvr>
                                      <p:to x="100000" y="80000"/>
                                    </p:animScale>
                                    <p:animScale>
                                      <p:cBhvr>
                                        <p:cTn id="916" dur="166" decel="50000">
                                          <p:stCondLst>
                                            <p:cond delay="1338"/>
                                          </p:stCondLst>
                                        </p:cTn>
                                        <p:tgtEl>
                                          <p:spTgt spid="4">
                                            <p:graphicEl>
                                              <a:dgm id="{2A9E74E5-FE90-4E44-B901-037DD0A8E951}"/>
                                            </p:graphicEl>
                                          </p:spTgt>
                                        </p:tgtEl>
                                      </p:cBhvr>
                                      <p:to x="100000" y="100000"/>
                                    </p:animScale>
                                    <p:animScale>
                                      <p:cBhvr>
                                        <p:cTn id="917" dur="26">
                                          <p:stCondLst>
                                            <p:cond delay="1642"/>
                                          </p:stCondLst>
                                        </p:cTn>
                                        <p:tgtEl>
                                          <p:spTgt spid="4">
                                            <p:graphicEl>
                                              <a:dgm id="{2A9E74E5-FE90-4E44-B901-037DD0A8E951}"/>
                                            </p:graphicEl>
                                          </p:spTgt>
                                        </p:tgtEl>
                                      </p:cBhvr>
                                      <p:to x="100000" y="90000"/>
                                    </p:animScale>
                                    <p:animScale>
                                      <p:cBhvr>
                                        <p:cTn id="918" dur="166" decel="50000">
                                          <p:stCondLst>
                                            <p:cond delay="1668"/>
                                          </p:stCondLst>
                                        </p:cTn>
                                        <p:tgtEl>
                                          <p:spTgt spid="4">
                                            <p:graphicEl>
                                              <a:dgm id="{2A9E74E5-FE90-4E44-B901-037DD0A8E951}"/>
                                            </p:graphicEl>
                                          </p:spTgt>
                                        </p:tgtEl>
                                      </p:cBhvr>
                                      <p:to x="100000" y="100000"/>
                                    </p:animScale>
                                    <p:animScale>
                                      <p:cBhvr>
                                        <p:cTn id="919" dur="26">
                                          <p:stCondLst>
                                            <p:cond delay="1808"/>
                                          </p:stCondLst>
                                        </p:cTn>
                                        <p:tgtEl>
                                          <p:spTgt spid="4">
                                            <p:graphicEl>
                                              <a:dgm id="{2A9E74E5-FE90-4E44-B901-037DD0A8E951}"/>
                                            </p:graphicEl>
                                          </p:spTgt>
                                        </p:tgtEl>
                                      </p:cBhvr>
                                      <p:to x="100000" y="95000"/>
                                    </p:animScale>
                                    <p:animScale>
                                      <p:cBhvr>
                                        <p:cTn id="920" dur="166" decel="50000">
                                          <p:stCondLst>
                                            <p:cond delay="1834"/>
                                          </p:stCondLst>
                                        </p:cTn>
                                        <p:tgtEl>
                                          <p:spTgt spid="4">
                                            <p:graphicEl>
                                              <a:dgm id="{2A9E74E5-FE90-4E44-B901-037DD0A8E951}"/>
                                            </p:graphicEl>
                                          </p:spTgt>
                                        </p:tgtEl>
                                      </p:cBhvr>
                                      <p:to x="100000" y="100000"/>
                                    </p:animScale>
                                  </p:childTnLst>
                                </p:cTn>
                              </p:par>
                              <p:par>
                                <p:cTn id="921" presetID="26" presetClass="entr" presetSubtype="0" fill="hold" grpId="0" nodeType="withEffect">
                                  <p:stCondLst>
                                    <p:cond delay="0"/>
                                  </p:stCondLst>
                                  <p:childTnLst>
                                    <p:set>
                                      <p:cBhvr>
                                        <p:cTn id="922" dur="1" fill="hold">
                                          <p:stCondLst>
                                            <p:cond delay="0"/>
                                          </p:stCondLst>
                                        </p:cTn>
                                        <p:tgtEl>
                                          <p:spTgt spid="4">
                                            <p:graphicEl>
                                              <a:dgm id="{A2E04779-CD0A-4523-8C3A-A879FA10151B}"/>
                                            </p:graphicEl>
                                          </p:spTgt>
                                        </p:tgtEl>
                                        <p:attrNameLst>
                                          <p:attrName>style.visibility</p:attrName>
                                        </p:attrNameLst>
                                      </p:cBhvr>
                                      <p:to>
                                        <p:strVal val="visible"/>
                                      </p:to>
                                    </p:set>
                                    <p:animEffect transition="in" filter="wipe(down)">
                                      <p:cBhvr>
                                        <p:cTn id="923" dur="580">
                                          <p:stCondLst>
                                            <p:cond delay="0"/>
                                          </p:stCondLst>
                                        </p:cTn>
                                        <p:tgtEl>
                                          <p:spTgt spid="4">
                                            <p:graphicEl>
                                              <a:dgm id="{A2E04779-CD0A-4523-8C3A-A879FA10151B}"/>
                                            </p:graphicEl>
                                          </p:spTgt>
                                        </p:tgtEl>
                                      </p:cBhvr>
                                    </p:animEffect>
                                    <p:anim calcmode="lin" valueType="num">
                                      <p:cBhvr>
                                        <p:cTn id="924" dur="1822" tmFilter="0,0; 0.14,0.36; 0.43,0.73; 0.71,0.91; 1.0,1.0">
                                          <p:stCondLst>
                                            <p:cond delay="0"/>
                                          </p:stCondLst>
                                        </p:cTn>
                                        <p:tgtEl>
                                          <p:spTgt spid="4">
                                            <p:graphicEl>
                                              <a:dgm id="{A2E04779-CD0A-4523-8C3A-A879FA10151B}"/>
                                            </p:graphicEl>
                                          </p:spTgt>
                                        </p:tgtEl>
                                        <p:attrNameLst>
                                          <p:attrName>ppt_x</p:attrName>
                                        </p:attrNameLst>
                                      </p:cBhvr>
                                      <p:tavLst>
                                        <p:tav tm="0">
                                          <p:val>
                                            <p:strVal val="#ppt_x-0.25"/>
                                          </p:val>
                                        </p:tav>
                                        <p:tav tm="100000">
                                          <p:val>
                                            <p:strVal val="#ppt_x"/>
                                          </p:val>
                                        </p:tav>
                                      </p:tavLst>
                                    </p:anim>
                                    <p:anim calcmode="lin" valueType="num">
                                      <p:cBhvr>
                                        <p:cTn id="925" dur="664" tmFilter="0.0,0.0; 0.25,0.07; 0.50,0.2; 0.75,0.467; 1.0,1.0">
                                          <p:stCondLst>
                                            <p:cond delay="0"/>
                                          </p:stCondLst>
                                        </p:cTn>
                                        <p:tgtEl>
                                          <p:spTgt spid="4">
                                            <p:graphicEl>
                                              <a:dgm id="{A2E04779-CD0A-4523-8C3A-A879FA10151B}"/>
                                            </p:graphicEl>
                                          </p:spTgt>
                                        </p:tgtEl>
                                        <p:attrNameLst>
                                          <p:attrName>ppt_y</p:attrName>
                                        </p:attrNameLst>
                                      </p:cBhvr>
                                      <p:tavLst>
                                        <p:tav tm="0" fmla="#ppt_y-sin(pi*$)/3">
                                          <p:val>
                                            <p:fltVal val="0.5"/>
                                          </p:val>
                                        </p:tav>
                                        <p:tav tm="100000">
                                          <p:val>
                                            <p:fltVal val="1"/>
                                          </p:val>
                                        </p:tav>
                                      </p:tavLst>
                                    </p:anim>
                                    <p:anim calcmode="lin" valueType="num">
                                      <p:cBhvr>
                                        <p:cTn id="926" dur="664" tmFilter="0, 0; 0.125,0.2665; 0.25,0.4; 0.375,0.465; 0.5,0.5;  0.625,0.535; 0.75,0.6; 0.875,0.7335; 1,1">
                                          <p:stCondLst>
                                            <p:cond delay="664"/>
                                          </p:stCondLst>
                                        </p:cTn>
                                        <p:tgtEl>
                                          <p:spTgt spid="4">
                                            <p:graphicEl>
                                              <a:dgm id="{A2E04779-CD0A-4523-8C3A-A879FA10151B}"/>
                                            </p:graphicEl>
                                          </p:spTgt>
                                        </p:tgtEl>
                                        <p:attrNameLst>
                                          <p:attrName>ppt_y</p:attrName>
                                        </p:attrNameLst>
                                      </p:cBhvr>
                                      <p:tavLst>
                                        <p:tav tm="0" fmla="#ppt_y-sin(pi*$)/9">
                                          <p:val>
                                            <p:fltVal val="0"/>
                                          </p:val>
                                        </p:tav>
                                        <p:tav tm="100000">
                                          <p:val>
                                            <p:fltVal val="1"/>
                                          </p:val>
                                        </p:tav>
                                      </p:tavLst>
                                    </p:anim>
                                    <p:anim calcmode="lin" valueType="num">
                                      <p:cBhvr>
                                        <p:cTn id="927" dur="332" tmFilter="0, 0; 0.125,0.2665; 0.25,0.4; 0.375,0.465; 0.5,0.5;  0.625,0.535; 0.75,0.6; 0.875,0.7335; 1,1">
                                          <p:stCondLst>
                                            <p:cond delay="1324"/>
                                          </p:stCondLst>
                                        </p:cTn>
                                        <p:tgtEl>
                                          <p:spTgt spid="4">
                                            <p:graphicEl>
                                              <a:dgm id="{A2E04779-CD0A-4523-8C3A-A879FA10151B}"/>
                                            </p:graphicEl>
                                          </p:spTgt>
                                        </p:tgtEl>
                                        <p:attrNameLst>
                                          <p:attrName>ppt_y</p:attrName>
                                        </p:attrNameLst>
                                      </p:cBhvr>
                                      <p:tavLst>
                                        <p:tav tm="0" fmla="#ppt_y-sin(pi*$)/27">
                                          <p:val>
                                            <p:fltVal val="0"/>
                                          </p:val>
                                        </p:tav>
                                        <p:tav tm="100000">
                                          <p:val>
                                            <p:fltVal val="1"/>
                                          </p:val>
                                        </p:tav>
                                      </p:tavLst>
                                    </p:anim>
                                    <p:anim calcmode="lin" valueType="num">
                                      <p:cBhvr>
                                        <p:cTn id="928" dur="164" tmFilter="0, 0; 0.125,0.2665; 0.25,0.4; 0.375,0.465; 0.5,0.5;  0.625,0.535; 0.75,0.6; 0.875,0.7335; 1,1">
                                          <p:stCondLst>
                                            <p:cond delay="1656"/>
                                          </p:stCondLst>
                                        </p:cTn>
                                        <p:tgtEl>
                                          <p:spTgt spid="4">
                                            <p:graphicEl>
                                              <a:dgm id="{A2E04779-CD0A-4523-8C3A-A879FA10151B}"/>
                                            </p:graphicEl>
                                          </p:spTgt>
                                        </p:tgtEl>
                                        <p:attrNameLst>
                                          <p:attrName>ppt_y</p:attrName>
                                        </p:attrNameLst>
                                      </p:cBhvr>
                                      <p:tavLst>
                                        <p:tav tm="0" fmla="#ppt_y-sin(pi*$)/81">
                                          <p:val>
                                            <p:fltVal val="0"/>
                                          </p:val>
                                        </p:tav>
                                        <p:tav tm="100000">
                                          <p:val>
                                            <p:fltVal val="1"/>
                                          </p:val>
                                        </p:tav>
                                      </p:tavLst>
                                    </p:anim>
                                    <p:animScale>
                                      <p:cBhvr>
                                        <p:cTn id="929" dur="26">
                                          <p:stCondLst>
                                            <p:cond delay="650"/>
                                          </p:stCondLst>
                                        </p:cTn>
                                        <p:tgtEl>
                                          <p:spTgt spid="4">
                                            <p:graphicEl>
                                              <a:dgm id="{A2E04779-CD0A-4523-8C3A-A879FA10151B}"/>
                                            </p:graphicEl>
                                          </p:spTgt>
                                        </p:tgtEl>
                                      </p:cBhvr>
                                      <p:to x="100000" y="60000"/>
                                    </p:animScale>
                                    <p:animScale>
                                      <p:cBhvr>
                                        <p:cTn id="930" dur="166" decel="50000">
                                          <p:stCondLst>
                                            <p:cond delay="676"/>
                                          </p:stCondLst>
                                        </p:cTn>
                                        <p:tgtEl>
                                          <p:spTgt spid="4">
                                            <p:graphicEl>
                                              <a:dgm id="{A2E04779-CD0A-4523-8C3A-A879FA10151B}"/>
                                            </p:graphicEl>
                                          </p:spTgt>
                                        </p:tgtEl>
                                      </p:cBhvr>
                                      <p:to x="100000" y="100000"/>
                                    </p:animScale>
                                    <p:animScale>
                                      <p:cBhvr>
                                        <p:cTn id="931" dur="26">
                                          <p:stCondLst>
                                            <p:cond delay="1312"/>
                                          </p:stCondLst>
                                        </p:cTn>
                                        <p:tgtEl>
                                          <p:spTgt spid="4">
                                            <p:graphicEl>
                                              <a:dgm id="{A2E04779-CD0A-4523-8C3A-A879FA10151B}"/>
                                            </p:graphicEl>
                                          </p:spTgt>
                                        </p:tgtEl>
                                      </p:cBhvr>
                                      <p:to x="100000" y="80000"/>
                                    </p:animScale>
                                    <p:animScale>
                                      <p:cBhvr>
                                        <p:cTn id="932" dur="166" decel="50000">
                                          <p:stCondLst>
                                            <p:cond delay="1338"/>
                                          </p:stCondLst>
                                        </p:cTn>
                                        <p:tgtEl>
                                          <p:spTgt spid="4">
                                            <p:graphicEl>
                                              <a:dgm id="{A2E04779-CD0A-4523-8C3A-A879FA10151B}"/>
                                            </p:graphicEl>
                                          </p:spTgt>
                                        </p:tgtEl>
                                      </p:cBhvr>
                                      <p:to x="100000" y="100000"/>
                                    </p:animScale>
                                    <p:animScale>
                                      <p:cBhvr>
                                        <p:cTn id="933" dur="26">
                                          <p:stCondLst>
                                            <p:cond delay="1642"/>
                                          </p:stCondLst>
                                        </p:cTn>
                                        <p:tgtEl>
                                          <p:spTgt spid="4">
                                            <p:graphicEl>
                                              <a:dgm id="{A2E04779-CD0A-4523-8C3A-A879FA10151B}"/>
                                            </p:graphicEl>
                                          </p:spTgt>
                                        </p:tgtEl>
                                      </p:cBhvr>
                                      <p:to x="100000" y="90000"/>
                                    </p:animScale>
                                    <p:animScale>
                                      <p:cBhvr>
                                        <p:cTn id="934" dur="166" decel="50000">
                                          <p:stCondLst>
                                            <p:cond delay="1668"/>
                                          </p:stCondLst>
                                        </p:cTn>
                                        <p:tgtEl>
                                          <p:spTgt spid="4">
                                            <p:graphicEl>
                                              <a:dgm id="{A2E04779-CD0A-4523-8C3A-A879FA10151B}"/>
                                            </p:graphicEl>
                                          </p:spTgt>
                                        </p:tgtEl>
                                      </p:cBhvr>
                                      <p:to x="100000" y="100000"/>
                                    </p:animScale>
                                    <p:animScale>
                                      <p:cBhvr>
                                        <p:cTn id="935" dur="26">
                                          <p:stCondLst>
                                            <p:cond delay="1808"/>
                                          </p:stCondLst>
                                        </p:cTn>
                                        <p:tgtEl>
                                          <p:spTgt spid="4">
                                            <p:graphicEl>
                                              <a:dgm id="{A2E04779-CD0A-4523-8C3A-A879FA10151B}"/>
                                            </p:graphicEl>
                                          </p:spTgt>
                                        </p:tgtEl>
                                      </p:cBhvr>
                                      <p:to x="100000" y="95000"/>
                                    </p:animScale>
                                    <p:animScale>
                                      <p:cBhvr>
                                        <p:cTn id="936" dur="166" decel="50000">
                                          <p:stCondLst>
                                            <p:cond delay="1834"/>
                                          </p:stCondLst>
                                        </p:cTn>
                                        <p:tgtEl>
                                          <p:spTgt spid="4">
                                            <p:graphicEl>
                                              <a:dgm id="{A2E04779-CD0A-4523-8C3A-A879FA10151B}"/>
                                            </p:graphicEl>
                                          </p:spTgt>
                                        </p:tgtEl>
                                      </p:cBhvr>
                                      <p:to x="100000" y="100000"/>
                                    </p:animScale>
                                  </p:childTnLst>
                                </p:cTn>
                              </p:par>
                            </p:childTnLst>
                          </p:cTn>
                        </p:par>
                      </p:childTnLst>
                    </p:cTn>
                  </p:par>
                  <p:par>
                    <p:cTn id="937" fill="hold">
                      <p:stCondLst>
                        <p:cond delay="indefinite"/>
                      </p:stCondLst>
                      <p:childTnLst>
                        <p:par>
                          <p:cTn id="938" fill="hold">
                            <p:stCondLst>
                              <p:cond delay="0"/>
                            </p:stCondLst>
                            <p:childTnLst>
                              <p:par>
                                <p:cTn id="939" presetID="26" presetClass="entr" presetSubtype="0" fill="hold" grpId="0" nodeType="clickEffect">
                                  <p:stCondLst>
                                    <p:cond delay="0"/>
                                  </p:stCondLst>
                                  <p:childTnLst>
                                    <p:set>
                                      <p:cBhvr>
                                        <p:cTn id="940" dur="1" fill="hold">
                                          <p:stCondLst>
                                            <p:cond delay="0"/>
                                          </p:stCondLst>
                                        </p:cTn>
                                        <p:tgtEl>
                                          <p:spTgt spid="4">
                                            <p:graphicEl>
                                              <a:dgm id="{24F303A7-F4BA-4F8F-A31C-0D9C08248A40}"/>
                                            </p:graphicEl>
                                          </p:spTgt>
                                        </p:tgtEl>
                                        <p:attrNameLst>
                                          <p:attrName>style.visibility</p:attrName>
                                        </p:attrNameLst>
                                      </p:cBhvr>
                                      <p:to>
                                        <p:strVal val="visible"/>
                                      </p:to>
                                    </p:set>
                                    <p:animEffect transition="in" filter="wipe(down)">
                                      <p:cBhvr>
                                        <p:cTn id="941" dur="580">
                                          <p:stCondLst>
                                            <p:cond delay="0"/>
                                          </p:stCondLst>
                                        </p:cTn>
                                        <p:tgtEl>
                                          <p:spTgt spid="4">
                                            <p:graphicEl>
                                              <a:dgm id="{24F303A7-F4BA-4F8F-A31C-0D9C08248A40}"/>
                                            </p:graphicEl>
                                          </p:spTgt>
                                        </p:tgtEl>
                                      </p:cBhvr>
                                    </p:animEffect>
                                    <p:anim calcmode="lin" valueType="num">
                                      <p:cBhvr>
                                        <p:cTn id="942" dur="1822" tmFilter="0,0; 0.14,0.36; 0.43,0.73; 0.71,0.91; 1.0,1.0">
                                          <p:stCondLst>
                                            <p:cond delay="0"/>
                                          </p:stCondLst>
                                        </p:cTn>
                                        <p:tgtEl>
                                          <p:spTgt spid="4">
                                            <p:graphicEl>
                                              <a:dgm id="{24F303A7-F4BA-4F8F-A31C-0D9C08248A40}"/>
                                            </p:graphicEl>
                                          </p:spTgt>
                                        </p:tgtEl>
                                        <p:attrNameLst>
                                          <p:attrName>ppt_x</p:attrName>
                                        </p:attrNameLst>
                                      </p:cBhvr>
                                      <p:tavLst>
                                        <p:tav tm="0">
                                          <p:val>
                                            <p:strVal val="#ppt_x-0.25"/>
                                          </p:val>
                                        </p:tav>
                                        <p:tav tm="100000">
                                          <p:val>
                                            <p:strVal val="#ppt_x"/>
                                          </p:val>
                                        </p:tav>
                                      </p:tavLst>
                                    </p:anim>
                                    <p:anim calcmode="lin" valueType="num">
                                      <p:cBhvr>
                                        <p:cTn id="943" dur="664" tmFilter="0.0,0.0; 0.25,0.07; 0.50,0.2; 0.75,0.467; 1.0,1.0">
                                          <p:stCondLst>
                                            <p:cond delay="0"/>
                                          </p:stCondLst>
                                        </p:cTn>
                                        <p:tgtEl>
                                          <p:spTgt spid="4">
                                            <p:graphicEl>
                                              <a:dgm id="{24F303A7-F4BA-4F8F-A31C-0D9C08248A40}"/>
                                            </p:graphicEl>
                                          </p:spTgt>
                                        </p:tgtEl>
                                        <p:attrNameLst>
                                          <p:attrName>ppt_y</p:attrName>
                                        </p:attrNameLst>
                                      </p:cBhvr>
                                      <p:tavLst>
                                        <p:tav tm="0" fmla="#ppt_y-sin(pi*$)/3">
                                          <p:val>
                                            <p:fltVal val="0.5"/>
                                          </p:val>
                                        </p:tav>
                                        <p:tav tm="100000">
                                          <p:val>
                                            <p:fltVal val="1"/>
                                          </p:val>
                                        </p:tav>
                                      </p:tavLst>
                                    </p:anim>
                                    <p:anim calcmode="lin" valueType="num">
                                      <p:cBhvr>
                                        <p:cTn id="944" dur="664" tmFilter="0, 0; 0.125,0.2665; 0.25,0.4; 0.375,0.465; 0.5,0.5;  0.625,0.535; 0.75,0.6; 0.875,0.7335; 1,1">
                                          <p:stCondLst>
                                            <p:cond delay="664"/>
                                          </p:stCondLst>
                                        </p:cTn>
                                        <p:tgtEl>
                                          <p:spTgt spid="4">
                                            <p:graphicEl>
                                              <a:dgm id="{24F303A7-F4BA-4F8F-A31C-0D9C08248A40}"/>
                                            </p:graphicEl>
                                          </p:spTgt>
                                        </p:tgtEl>
                                        <p:attrNameLst>
                                          <p:attrName>ppt_y</p:attrName>
                                        </p:attrNameLst>
                                      </p:cBhvr>
                                      <p:tavLst>
                                        <p:tav tm="0" fmla="#ppt_y-sin(pi*$)/9">
                                          <p:val>
                                            <p:fltVal val="0"/>
                                          </p:val>
                                        </p:tav>
                                        <p:tav tm="100000">
                                          <p:val>
                                            <p:fltVal val="1"/>
                                          </p:val>
                                        </p:tav>
                                      </p:tavLst>
                                    </p:anim>
                                    <p:anim calcmode="lin" valueType="num">
                                      <p:cBhvr>
                                        <p:cTn id="945" dur="332" tmFilter="0, 0; 0.125,0.2665; 0.25,0.4; 0.375,0.465; 0.5,0.5;  0.625,0.535; 0.75,0.6; 0.875,0.7335; 1,1">
                                          <p:stCondLst>
                                            <p:cond delay="1324"/>
                                          </p:stCondLst>
                                        </p:cTn>
                                        <p:tgtEl>
                                          <p:spTgt spid="4">
                                            <p:graphicEl>
                                              <a:dgm id="{24F303A7-F4BA-4F8F-A31C-0D9C08248A40}"/>
                                            </p:graphicEl>
                                          </p:spTgt>
                                        </p:tgtEl>
                                        <p:attrNameLst>
                                          <p:attrName>ppt_y</p:attrName>
                                        </p:attrNameLst>
                                      </p:cBhvr>
                                      <p:tavLst>
                                        <p:tav tm="0" fmla="#ppt_y-sin(pi*$)/27">
                                          <p:val>
                                            <p:fltVal val="0"/>
                                          </p:val>
                                        </p:tav>
                                        <p:tav tm="100000">
                                          <p:val>
                                            <p:fltVal val="1"/>
                                          </p:val>
                                        </p:tav>
                                      </p:tavLst>
                                    </p:anim>
                                    <p:anim calcmode="lin" valueType="num">
                                      <p:cBhvr>
                                        <p:cTn id="946" dur="164" tmFilter="0, 0; 0.125,0.2665; 0.25,0.4; 0.375,0.465; 0.5,0.5;  0.625,0.535; 0.75,0.6; 0.875,0.7335; 1,1">
                                          <p:stCondLst>
                                            <p:cond delay="1656"/>
                                          </p:stCondLst>
                                        </p:cTn>
                                        <p:tgtEl>
                                          <p:spTgt spid="4">
                                            <p:graphicEl>
                                              <a:dgm id="{24F303A7-F4BA-4F8F-A31C-0D9C08248A40}"/>
                                            </p:graphicEl>
                                          </p:spTgt>
                                        </p:tgtEl>
                                        <p:attrNameLst>
                                          <p:attrName>ppt_y</p:attrName>
                                        </p:attrNameLst>
                                      </p:cBhvr>
                                      <p:tavLst>
                                        <p:tav tm="0" fmla="#ppt_y-sin(pi*$)/81">
                                          <p:val>
                                            <p:fltVal val="0"/>
                                          </p:val>
                                        </p:tav>
                                        <p:tav tm="100000">
                                          <p:val>
                                            <p:fltVal val="1"/>
                                          </p:val>
                                        </p:tav>
                                      </p:tavLst>
                                    </p:anim>
                                    <p:animScale>
                                      <p:cBhvr>
                                        <p:cTn id="947" dur="26">
                                          <p:stCondLst>
                                            <p:cond delay="650"/>
                                          </p:stCondLst>
                                        </p:cTn>
                                        <p:tgtEl>
                                          <p:spTgt spid="4">
                                            <p:graphicEl>
                                              <a:dgm id="{24F303A7-F4BA-4F8F-A31C-0D9C08248A40}"/>
                                            </p:graphicEl>
                                          </p:spTgt>
                                        </p:tgtEl>
                                      </p:cBhvr>
                                      <p:to x="100000" y="60000"/>
                                    </p:animScale>
                                    <p:animScale>
                                      <p:cBhvr>
                                        <p:cTn id="948" dur="166" decel="50000">
                                          <p:stCondLst>
                                            <p:cond delay="676"/>
                                          </p:stCondLst>
                                        </p:cTn>
                                        <p:tgtEl>
                                          <p:spTgt spid="4">
                                            <p:graphicEl>
                                              <a:dgm id="{24F303A7-F4BA-4F8F-A31C-0D9C08248A40}"/>
                                            </p:graphicEl>
                                          </p:spTgt>
                                        </p:tgtEl>
                                      </p:cBhvr>
                                      <p:to x="100000" y="100000"/>
                                    </p:animScale>
                                    <p:animScale>
                                      <p:cBhvr>
                                        <p:cTn id="949" dur="26">
                                          <p:stCondLst>
                                            <p:cond delay="1312"/>
                                          </p:stCondLst>
                                        </p:cTn>
                                        <p:tgtEl>
                                          <p:spTgt spid="4">
                                            <p:graphicEl>
                                              <a:dgm id="{24F303A7-F4BA-4F8F-A31C-0D9C08248A40}"/>
                                            </p:graphicEl>
                                          </p:spTgt>
                                        </p:tgtEl>
                                      </p:cBhvr>
                                      <p:to x="100000" y="80000"/>
                                    </p:animScale>
                                    <p:animScale>
                                      <p:cBhvr>
                                        <p:cTn id="950" dur="166" decel="50000">
                                          <p:stCondLst>
                                            <p:cond delay="1338"/>
                                          </p:stCondLst>
                                        </p:cTn>
                                        <p:tgtEl>
                                          <p:spTgt spid="4">
                                            <p:graphicEl>
                                              <a:dgm id="{24F303A7-F4BA-4F8F-A31C-0D9C08248A40}"/>
                                            </p:graphicEl>
                                          </p:spTgt>
                                        </p:tgtEl>
                                      </p:cBhvr>
                                      <p:to x="100000" y="100000"/>
                                    </p:animScale>
                                    <p:animScale>
                                      <p:cBhvr>
                                        <p:cTn id="951" dur="26">
                                          <p:stCondLst>
                                            <p:cond delay="1642"/>
                                          </p:stCondLst>
                                        </p:cTn>
                                        <p:tgtEl>
                                          <p:spTgt spid="4">
                                            <p:graphicEl>
                                              <a:dgm id="{24F303A7-F4BA-4F8F-A31C-0D9C08248A40}"/>
                                            </p:graphicEl>
                                          </p:spTgt>
                                        </p:tgtEl>
                                      </p:cBhvr>
                                      <p:to x="100000" y="90000"/>
                                    </p:animScale>
                                    <p:animScale>
                                      <p:cBhvr>
                                        <p:cTn id="952" dur="166" decel="50000">
                                          <p:stCondLst>
                                            <p:cond delay="1668"/>
                                          </p:stCondLst>
                                        </p:cTn>
                                        <p:tgtEl>
                                          <p:spTgt spid="4">
                                            <p:graphicEl>
                                              <a:dgm id="{24F303A7-F4BA-4F8F-A31C-0D9C08248A40}"/>
                                            </p:graphicEl>
                                          </p:spTgt>
                                        </p:tgtEl>
                                      </p:cBhvr>
                                      <p:to x="100000" y="100000"/>
                                    </p:animScale>
                                    <p:animScale>
                                      <p:cBhvr>
                                        <p:cTn id="953" dur="26">
                                          <p:stCondLst>
                                            <p:cond delay="1808"/>
                                          </p:stCondLst>
                                        </p:cTn>
                                        <p:tgtEl>
                                          <p:spTgt spid="4">
                                            <p:graphicEl>
                                              <a:dgm id="{24F303A7-F4BA-4F8F-A31C-0D9C08248A40}"/>
                                            </p:graphicEl>
                                          </p:spTgt>
                                        </p:tgtEl>
                                      </p:cBhvr>
                                      <p:to x="100000" y="95000"/>
                                    </p:animScale>
                                    <p:animScale>
                                      <p:cBhvr>
                                        <p:cTn id="954" dur="166" decel="50000">
                                          <p:stCondLst>
                                            <p:cond delay="1834"/>
                                          </p:stCondLst>
                                        </p:cTn>
                                        <p:tgtEl>
                                          <p:spTgt spid="4">
                                            <p:graphicEl>
                                              <a:dgm id="{24F303A7-F4BA-4F8F-A31C-0D9C08248A40}"/>
                                            </p:graphicEl>
                                          </p:spTgt>
                                        </p:tgtEl>
                                      </p:cBhvr>
                                      <p:to x="100000" y="100000"/>
                                    </p:animScale>
                                  </p:childTnLst>
                                </p:cTn>
                              </p:par>
                              <p:par>
                                <p:cTn id="955" presetID="26" presetClass="entr" presetSubtype="0" fill="hold" grpId="0" nodeType="withEffect">
                                  <p:stCondLst>
                                    <p:cond delay="0"/>
                                  </p:stCondLst>
                                  <p:childTnLst>
                                    <p:set>
                                      <p:cBhvr>
                                        <p:cTn id="956" dur="1" fill="hold">
                                          <p:stCondLst>
                                            <p:cond delay="0"/>
                                          </p:stCondLst>
                                        </p:cTn>
                                        <p:tgtEl>
                                          <p:spTgt spid="4">
                                            <p:graphicEl>
                                              <a:dgm id="{C50EB575-602C-4A92-872E-2CDDEC2DE23A}"/>
                                            </p:graphicEl>
                                          </p:spTgt>
                                        </p:tgtEl>
                                        <p:attrNameLst>
                                          <p:attrName>style.visibility</p:attrName>
                                        </p:attrNameLst>
                                      </p:cBhvr>
                                      <p:to>
                                        <p:strVal val="visible"/>
                                      </p:to>
                                    </p:set>
                                    <p:animEffect transition="in" filter="wipe(down)">
                                      <p:cBhvr>
                                        <p:cTn id="957" dur="580">
                                          <p:stCondLst>
                                            <p:cond delay="0"/>
                                          </p:stCondLst>
                                        </p:cTn>
                                        <p:tgtEl>
                                          <p:spTgt spid="4">
                                            <p:graphicEl>
                                              <a:dgm id="{C50EB575-602C-4A92-872E-2CDDEC2DE23A}"/>
                                            </p:graphicEl>
                                          </p:spTgt>
                                        </p:tgtEl>
                                      </p:cBhvr>
                                    </p:animEffect>
                                    <p:anim calcmode="lin" valueType="num">
                                      <p:cBhvr>
                                        <p:cTn id="958" dur="1822" tmFilter="0,0; 0.14,0.36; 0.43,0.73; 0.71,0.91; 1.0,1.0">
                                          <p:stCondLst>
                                            <p:cond delay="0"/>
                                          </p:stCondLst>
                                        </p:cTn>
                                        <p:tgtEl>
                                          <p:spTgt spid="4">
                                            <p:graphicEl>
                                              <a:dgm id="{C50EB575-602C-4A92-872E-2CDDEC2DE23A}"/>
                                            </p:graphicEl>
                                          </p:spTgt>
                                        </p:tgtEl>
                                        <p:attrNameLst>
                                          <p:attrName>ppt_x</p:attrName>
                                        </p:attrNameLst>
                                      </p:cBhvr>
                                      <p:tavLst>
                                        <p:tav tm="0">
                                          <p:val>
                                            <p:strVal val="#ppt_x-0.25"/>
                                          </p:val>
                                        </p:tav>
                                        <p:tav tm="100000">
                                          <p:val>
                                            <p:strVal val="#ppt_x"/>
                                          </p:val>
                                        </p:tav>
                                      </p:tavLst>
                                    </p:anim>
                                    <p:anim calcmode="lin" valueType="num">
                                      <p:cBhvr>
                                        <p:cTn id="959" dur="664" tmFilter="0.0,0.0; 0.25,0.07; 0.50,0.2; 0.75,0.467; 1.0,1.0">
                                          <p:stCondLst>
                                            <p:cond delay="0"/>
                                          </p:stCondLst>
                                        </p:cTn>
                                        <p:tgtEl>
                                          <p:spTgt spid="4">
                                            <p:graphicEl>
                                              <a:dgm id="{C50EB575-602C-4A92-872E-2CDDEC2DE23A}"/>
                                            </p:graphicEl>
                                          </p:spTgt>
                                        </p:tgtEl>
                                        <p:attrNameLst>
                                          <p:attrName>ppt_y</p:attrName>
                                        </p:attrNameLst>
                                      </p:cBhvr>
                                      <p:tavLst>
                                        <p:tav tm="0" fmla="#ppt_y-sin(pi*$)/3">
                                          <p:val>
                                            <p:fltVal val="0.5"/>
                                          </p:val>
                                        </p:tav>
                                        <p:tav tm="100000">
                                          <p:val>
                                            <p:fltVal val="1"/>
                                          </p:val>
                                        </p:tav>
                                      </p:tavLst>
                                    </p:anim>
                                    <p:anim calcmode="lin" valueType="num">
                                      <p:cBhvr>
                                        <p:cTn id="960" dur="664" tmFilter="0, 0; 0.125,0.2665; 0.25,0.4; 0.375,0.465; 0.5,0.5;  0.625,0.535; 0.75,0.6; 0.875,0.7335; 1,1">
                                          <p:stCondLst>
                                            <p:cond delay="664"/>
                                          </p:stCondLst>
                                        </p:cTn>
                                        <p:tgtEl>
                                          <p:spTgt spid="4">
                                            <p:graphicEl>
                                              <a:dgm id="{C50EB575-602C-4A92-872E-2CDDEC2DE23A}"/>
                                            </p:graphicEl>
                                          </p:spTgt>
                                        </p:tgtEl>
                                        <p:attrNameLst>
                                          <p:attrName>ppt_y</p:attrName>
                                        </p:attrNameLst>
                                      </p:cBhvr>
                                      <p:tavLst>
                                        <p:tav tm="0" fmla="#ppt_y-sin(pi*$)/9">
                                          <p:val>
                                            <p:fltVal val="0"/>
                                          </p:val>
                                        </p:tav>
                                        <p:tav tm="100000">
                                          <p:val>
                                            <p:fltVal val="1"/>
                                          </p:val>
                                        </p:tav>
                                      </p:tavLst>
                                    </p:anim>
                                    <p:anim calcmode="lin" valueType="num">
                                      <p:cBhvr>
                                        <p:cTn id="961" dur="332" tmFilter="0, 0; 0.125,0.2665; 0.25,0.4; 0.375,0.465; 0.5,0.5;  0.625,0.535; 0.75,0.6; 0.875,0.7335; 1,1">
                                          <p:stCondLst>
                                            <p:cond delay="1324"/>
                                          </p:stCondLst>
                                        </p:cTn>
                                        <p:tgtEl>
                                          <p:spTgt spid="4">
                                            <p:graphicEl>
                                              <a:dgm id="{C50EB575-602C-4A92-872E-2CDDEC2DE23A}"/>
                                            </p:graphicEl>
                                          </p:spTgt>
                                        </p:tgtEl>
                                        <p:attrNameLst>
                                          <p:attrName>ppt_y</p:attrName>
                                        </p:attrNameLst>
                                      </p:cBhvr>
                                      <p:tavLst>
                                        <p:tav tm="0" fmla="#ppt_y-sin(pi*$)/27">
                                          <p:val>
                                            <p:fltVal val="0"/>
                                          </p:val>
                                        </p:tav>
                                        <p:tav tm="100000">
                                          <p:val>
                                            <p:fltVal val="1"/>
                                          </p:val>
                                        </p:tav>
                                      </p:tavLst>
                                    </p:anim>
                                    <p:anim calcmode="lin" valueType="num">
                                      <p:cBhvr>
                                        <p:cTn id="962" dur="164" tmFilter="0, 0; 0.125,0.2665; 0.25,0.4; 0.375,0.465; 0.5,0.5;  0.625,0.535; 0.75,0.6; 0.875,0.7335; 1,1">
                                          <p:stCondLst>
                                            <p:cond delay="1656"/>
                                          </p:stCondLst>
                                        </p:cTn>
                                        <p:tgtEl>
                                          <p:spTgt spid="4">
                                            <p:graphicEl>
                                              <a:dgm id="{C50EB575-602C-4A92-872E-2CDDEC2DE23A}"/>
                                            </p:graphicEl>
                                          </p:spTgt>
                                        </p:tgtEl>
                                        <p:attrNameLst>
                                          <p:attrName>ppt_y</p:attrName>
                                        </p:attrNameLst>
                                      </p:cBhvr>
                                      <p:tavLst>
                                        <p:tav tm="0" fmla="#ppt_y-sin(pi*$)/81">
                                          <p:val>
                                            <p:fltVal val="0"/>
                                          </p:val>
                                        </p:tav>
                                        <p:tav tm="100000">
                                          <p:val>
                                            <p:fltVal val="1"/>
                                          </p:val>
                                        </p:tav>
                                      </p:tavLst>
                                    </p:anim>
                                    <p:animScale>
                                      <p:cBhvr>
                                        <p:cTn id="963" dur="26">
                                          <p:stCondLst>
                                            <p:cond delay="650"/>
                                          </p:stCondLst>
                                        </p:cTn>
                                        <p:tgtEl>
                                          <p:spTgt spid="4">
                                            <p:graphicEl>
                                              <a:dgm id="{C50EB575-602C-4A92-872E-2CDDEC2DE23A}"/>
                                            </p:graphicEl>
                                          </p:spTgt>
                                        </p:tgtEl>
                                      </p:cBhvr>
                                      <p:to x="100000" y="60000"/>
                                    </p:animScale>
                                    <p:animScale>
                                      <p:cBhvr>
                                        <p:cTn id="964" dur="166" decel="50000">
                                          <p:stCondLst>
                                            <p:cond delay="676"/>
                                          </p:stCondLst>
                                        </p:cTn>
                                        <p:tgtEl>
                                          <p:spTgt spid="4">
                                            <p:graphicEl>
                                              <a:dgm id="{C50EB575-602C-4A92-872E-2CDDEC2DE23A}"/>
                                            </p:graphicEl>
                                          </p:spTgt>
                                        </p:tgtEl>
                                      </p:cBhvr>
                                      <p:to x="100000" y="100000"/>
                                    </p:animScale>
                                    <p:animScale>
                                      <p:cBhvr>
                                        <p:cTn id="965" dur="26">
                                          <p:stCondLst>
                                            <p:cond delay="1312"/>
                                          </p:stCondLst>
                                        </p:cTn>
                                        <p:tgtEl>
                                          <p:spTgt spid="4">
                                            <p:graphicEl>
                                              <a:dgm id="{C50EB575-602C-4A92-872E-2CDDEC2DE23A}"/>
                                            </p:graphicEl>
                                          </p:spTgt>
                                        </p:tgtEl>
                                      </p:cBhvr>
                                      <p:to x="100000" y="80000"/>
                                    </p:animScale>
                                    <p:animScale>
                                      <p:cBhvr>
                                        <p:cTn id="966" dur="166" decel="50000">
                                          <p:stCondLst>
                                            <p:cond delay="1338"/>
                                          </p:stCondLst>
                                        </p:cTn>
                                        <p:tgtEl>
                                          <p:spTgt spid="4">
                                            <p:graphicEl>
                                              <a:dgm id="{C50EB575-602C-4A92-872E-2CDDEC2DE23A}"/>
                                            </p:graphicEl>
                                          </p:spTgt>
                                        </p:tgtEl>
                                      </p:cBhvr>
                                      <p:to x="100000" y="100000"/>
                                    </p:animScale>
                                    <p:animScale>
                                      <p:cBhvr>
                                        <p:cTn id="967" dur="26">
                                          <p:stCondLst>
                                            <p:cond delay="1642"/>
                                          </p:stCondLst>
                                        </p:cTn>
                                        <p:tgtEl>
                                          <p:spTgt spid="4">
                                            <p:graphicEl>
                                              <a:dgm id="{C50EB575-602C-4A92-872E-2CDDEC2DE23A}"/>
                                            </p:graphicEl>
                                          </p:spTgt>
                                        </p:tgtEl>
                                      </p:cBhvr>
                                      <p:to x="100000" y="90000"/>
                                    </p:animScale>
                                    <p:animScale>
                                      <p:cBhvr>
                                        <p:cTn id="968" dur="166" decel="50000">
                                          <p:stCondLst>
                                            <p:cond delay="1668"/>
                                          </p:stCondLst>
                                        </p:cTn>
                                        <p:tgtEl>
                                          <p:spTgt spid="4">
                                            <p:graphicEl>
                                              <a:dgm id="{C50EB575-602C-4A92-872E-2CDDEC2DE23A}"/>
                                            </p:graphicEl>
                                          </p:spTgt>
                                        </p:tgtEl>
                                      </p:cBhvr>
                                      <p:to x="100000" y="100000"/>
                                    </p:animScale>
                                    <p:animScale>
                                      <p:cBhvr>
                                        <p:cTn id="969" dur="26">
                                          <p:stCondLst>
                                            <p:cond delay="1808"/>
                                          </p:stCondLst>
                                        </p:cTn>
                                        <p:tgtEl>
                                          <p:spTgt spid="4">
                                            <p:graphicEl>
                                              <a:dgm id="{C50EB575-602C-4A92-872E-2CDDEC2DE23A}"/>
                                            </p:graphicEl>
                                          </p:spTgt>
                                        </p:tgtEl>
                                      </p:cBhvr>
                                      <p:to x="100000" y="95000"/>
                                    </p:animScale>
                                    <p:animScale>
                                      <p:cBhvr>
                                        <p:cTn id="970" dur="166" decel="50000">
                                          <p:stCondLst>
                                            <p:cond delay="1834"/>
                                          </p:stCondLst>
                                        </p:cTn>
                                        <p:tgtEl>
                                          <p:spTgt spid="4">
                                            <p:graphicEl>
                                              <a:dgm id="{C50EB575-602C-4A92-872E-2CDDEC2DE23A}"/>
                                            </p:graphicEl>
                                          </p:spTgt>
                                        </p:tgtEl>
                                      </p:cBhvr>
                                      <p:to x="100000" y="100000"/>
                                    </p:animScale>
                                  </p:childTnLst>
                                </p:cTn>
                              </p:par>
                              <p:par>
                                <p:cTn id="971" presetID="26" presetClass="entr" presetSubtype="0" fill="hold" grpId="0" nodeType="withEffect">
                                  <p:stCondLst>
                                    <p:cond delay="0"/>
                                  </p:stCondLst>
                                  <p:childTnLst>
                                    <p:set>
                                      <p:cBhvr>
                                        <p:cTn id="972" dur="1" fill="hold">
                                          <p:stCondLst>
                                            <p:cond delay="0"/>
                                          </p:stCondLst>
                                        </p:cTn>
                                        <p:tgtEl>
                                          <p:spTgt spid="4">
                                            <p:graphicEl>
                                              <a:dgm id="{5D8217BA-238E-4CDC-8BD2-C5BA098F70C1}"/>
                                            </p:graphicEl>
                                          </p:spTgt>
                                        </p:tgtEl>
                                        <p:attrNameLst>
                                          <p:attrName>style.visibility</p:attrName>
                                        </p:attrNameLst>
                                      </p:cBhvr>
                                      <p:to>
                                        <p:strVal val="visible"/>
                                      </p:to>
                                    </p:set>
                                    <p:animEffect transition="in" filter="wipe(down)">
                                      <p:cBhvr>
                                        <p:cTn id="973" dur="580">
                                          <p:stCondLst>
                                            <p:cond delay="0"/>
                                          </p:stCondLst>
                                        </p:cTn>
                                        <p:tgtEl>
                                          <p:spTgt spid="4">
                                            <p:graphicEl>
                                              <a:dgm id="{5D8217BA-238E-4CDC-8BD2-C5BA098F70C1}"/>
                                            </p:graphicEl>
                                          </p:spTgt>
                                        </p:tgtEl>
                                      </p:cBhvr>
                                    </p:animEffect>
                                    <p:anim calcmode="lin" valueType="num">
                                      <p:cBhvr>
                                        <p:cTn id="974" dur="1822" tmFilter="0,0; 0.14,0.36; 0.43,0.73; 0.71,0.91; 1.0,1.0">
                                          <p:stCondLst>
                                            <p:cond delay="0"/>
                                          </p:stCondLst>
                                        </p:cTn>
                                        <p:tgtEl>
                                          <p:spTgt spid="4">
                                            <p:graphicEl>
                                              <a:dgm id="{5D8217BA-238E-4CDC-8BD2-C5BA098F70C1}"/>
                                            </p:graphicEl>
                                          </p:spTgt>
                                        </p:tgtEl>
                                        <p:attrNameLst>
                                          <p:attrName>ppt_x</p:attrName>
                                        </p:attrNameLst>
                                      </p:cBhvr>
                                      <p:tavLst>
                                        <p:tav tm="0">
                                          <p:val>
                                            <p:strVal val="#ppt_x-0.25"/>
                                          </p:val>
                                        </p:tav>
                                        <p:tav tm="100000">
                                          <p:val>
                                            <p:strVal val="#ppt_x"/>
                                          </p:val>
                                        </p:tav>
                                      </p:tavLst>
                                    </p:anim>
                                    <p:anim calcmode="lin" valueType="num">
                                      <p:cBhvr>
                                        <p:cTn id="975" dur="664" tmFilter="0.0,0.0; 0.25,0.07; 0.50,0.2; 0.75,0.467; 1.0,1.0">
                                          <p:stCondLst>
                                            <p:cond delay="0"/>
                                          </p:stCondLst>
                                        </p:cTn>
                                        <p:tgtEl>
                                          <p:spTgt spid="4">
                                            <p:graphicEl>
                                              <a:dgm id="{5D8217BA-238E-4CDC-8BD2-C5BA098F70C1}"/>
                                            </p:graphicEl>
                                          </p:spTgt>
                                        </p:tgtEl>
                                        <p:attrNameLst>
                                          <p:attrName>ppt_y</p:attrName>
                                        </p:attrNameLst>
                                      </p:cBhvr>
                                      <p:tavLst>
                                        <p:tav tm="0" fmla="#ppt_y-sin(pi*$)/3">
                                          <p:val>
                                            <p:fltVal val="0.5"/>
                                          </p:val>
                                        </p:tav>
                                        <p:tav tm="100000">
                                          <p:val>
                                            <p:fltVal val="1"/>
                                          </p:val>
                                        </p:tav>
                                      </p:tavLst>
                                    </p:anim>
                                    <p:anim calcmode="lin" valueType="num">
                                      <p:cBhvr>
                                        <p:cTn id="976" dur="664" tmFilter="0, 0; 0.125,0.2665; 0.25,0.4; 0.375,0.465; 0.5,0.5;  0.625,0.535; 0.75,0.6; 0.875,0.7335; 1,1">
                                          <p:stCondLst>
                                            <p:cond delay="664"/>
                                          </p:stCondLst>
                                        </p:cTn>
                                        <p:tgtEl>
                                          <p:spTgt spid="4">
                                            <p:graphicEl>
                                              <a:dgm id="{5D8217BA-238E-4CDC-8BD2-C5BA098F70C1}"/>
                                            </p:graphicEl>
                                          </p:spTgt>
                                        </p:tgtEl>
                                        <p:attrNameLst>
                                          <p:attrName>ppt_y</p:attrName>
                                        </p:attrNameLst>
                                      </p:cBhvr>
                                      <p:tavLst>
                                        <p:tav tm="0" fmla="#ppt_y-sin(pi*$)/9">
                                          <p:val>
                                            <p:fltVal val="0"/>
                                          </p:val>
                                        </p:tav>
                                        <p:tav tm="100000">
                                          <p:val>
                                            <p:fltVal val="1"/>
                                          </p:val>
                                        </p:tav>
                                      </p:tavLst>
                                    </p:anim>
                                    <p:anim calcmode="lin" valueType="num">
                                      <p:cBhvr>
                                        <p:cTn id="977" dur="332" tmFilter="0, 0; 0.125,0.2665; 0.25,0.4; 0.375,0.465; 0.5,0.5;  0.625,0.535; 0.75,0.6; 0.875,0.7335; 1,1">
                                          <p:stCondLst>
                                            <p:cond delay="1324"/>
                                          </p:stCondLst>
                                        </p:cTn>
                                        <p:tgtEl>
                                          <p:spTgt spid="4">
                                            <p:graphicEl>
                                              <a:dgm id="{5D8217BA-238E-4CDC-8BD2-C5BA098F70C1}"/>
                                            </p:graphicEl>
                                          </p:spTgt>
                                        </p:tgtEl>
                                        <p:attrNameLst>
                                          <p:attrName>ppt_y</p:attrName>
                                        </p:attrNameLst>
                                      </p:cBhvr>
                                      <p:tavLst>
                                        <p:tav tm="0" fmla="#ppt_y-sin(pi*$)/27">
                                          <p:val>
                                            <p:fltVal val="0"/>
                                          </p:val>
                                        </p:tav>
                                        <p:tav tm="100000">
                                          <p:val>
                                            <p:fltVal val="1"/>
                                          </p:val>
                                        </p:tav>
                                      </p:tavLst>
                                    </p:anim>
                                    <p:anim calcmode="lin" valueType="num">
                                      <p:cBhvr>
                                        <p:cTn id="978" dur="164" tmFilter="0, 0; 0.125,0.2665; 0.25,0.4; 0.375,0.465; 0.5,0.5;  0.625,0.535; 0.75,0.6; 0.875,0.7335; 1,1">
                                          <p:stCondLst>
                                            <p:cond delay="1656"/>
                                          </p:stCondLst>
                                        </p:cTn>
                                        <p:tgtEl>
                                          <p:spTgt spid="4">
                                            <p:graphicEl>
                                              <a:dgm id="{5D8217BA-238E-4CDC-8BD2-C5BA098F70C1}"/>
                                            </p:graphicEl>
                                          </p:spTgt>
                                        </p:tgtEl>
                                        <p:attrNameLst>
                                          <p:attrName>ppt_y</p:attrName>
                                        </p:attrNameLst>
                                      </p:cBhvr>
                                      <p:tavLst>
                                        <p:tav tm="0" fmla="#ppt_y-sin(pi*$)/81">
                                          <p:val>
                                            <p:fltVal val="0"/>
                                          </p:val>
                                        </p:tav>
                                        <p:tav tm="100000">
                                          <p:val>
                                            <p:fltVal val="1"/>
                                          </p:val>
                                        </p:tav>
                                      </p:tavLst>
                                    </p:anim>
                                    <p:animScale>
                                      <p:cBhvr>
                                        <p:cTn id="979" dur="26">
                                          <p:stCondLst>
                                            <p:cond delay="650"/>
                                          </p:stCondLst>
                                        </p:cTn>
                                        <p:tgtEl>
                                          <p:spTgt spid="4">
                                            <p:graphicEl>
                                              <a:dgm id="{5D8217BA-238E-4CDC-8BD2-C5BA098F70C1}"/>
                                            </p:graphicEl>
                                          </p:spTgt>
                                        </p:tgtEl>
                                      </p:cBhvr>
                                      <p:to x="100000" y="60000"/>
                                    </p:animScale>
                                    <p:animScale>
                                      <p:cBhvr>
                                        <p:cTn id="980" dur="166" decel="50000">
                                          <p:stCondLst>
                                            <p:cond delay="676"/>
                                          </p:stCondLst>
                                        </p:cTn>
                                        <p:tgtEl>
                                          <p:spTgt spid="4">
                                            <p:graphicEl>
                                              <a:dgm id="{5D8217BA-238E-4CDC-8BD2-C5BA098F70C1}"/>
                                            </p:graphicEl>
                                          </p:spTgt>
                                        </p:tgtEl>
                                      </p:cBhvr>
                                      <p:to x="100000" y="100000"/>
                                    </p:animScale>
                                    <p:animScale>
                                      <p:cBhvr>
                                        <p:cTn id="981" dur="26">
                                          <p:stCondLst>
                                            <p:cond delay="1312"/>
                                          </p:stCondLst>
                                        </p:cTn>
                                        <p:tgtEl>
                                          <p:spTgt spid="4">
                                            <p:graphicEl>
                                              <a:dgm id="{5D8217BA-238E-4CDC-8BD2-C5BA098F70C1}"/>
                                            </p:graphicEl>
                                          </p:spTgt>
                                        </p:tgtEl>
                                      </p:cBhvr>
                                      <p:to x="100000" y="80000"/>
                                    </p:animScale>
                                    <p:animScale>
                                      <p:cBhvr>
                                        <p:cTn id="982" dur="166" decel="50000">
                                          <p:stCondLst>
                                            <p:cond delay="1338"/>
                                          </p:stCondLst>
                                        </p:cTn>
                                        <p:tgtEl>
                                          <p:spTgt spid="4">
                                            <p:graphicEl>
                                              <a:dgm id="{5D8217BA-238E-4CDC-8BD2-C5BA098F70C1}"/>
                                            </p:graphicEl>
                                          </p:spTgt>
                                        </p:tgtEl>
                                      </p:cBhvr>
                                      <p:to x="100000" y="100000"/>
                                    </p:animScale>
                                    <p:animScale>
                                      <p:cBhvr>
                                        <p:cTn id="983" dur="26">
                                          <p:stCondLst>
                                            <p:cond delay="1642"/>
                                          </p:stCondLst>
                                        </p:cTn>
                                        <p:tgtEl>
                                          <p:spTgt spid="4">
                                            <p:graphicEl>
                                              <a:dgm id="{5D8217BA-238E-4CDC-8BD2-C5BA098F70C1}"/>
                                            </p:graphicEl>
                                          </p:spTgt>
                                        </p:tgtEl>
                                      </p:cBhvr>
                                      <p:to x="100000" y="90000"/>
                                    </p:animScale>
                                    <p:animScale>
                                      <p:cBhvr>
                                        <p:cTn id="984" dur="166" decel="50000">
                                          <p:stCondLst>
                                            <p:cond delay="1668"/>
                                          </p:stCondLst>
                                        </p:cTn>
                                        <p:tgtEl>
                                          <p:spTgt spid="4">
                                            <p:graphicEl>
                                              <a:dgm id="{5D8217BA-238E-4CDC-8BD2-C5BA098F70C1}"/>
                                            </p:graphicEl>
                                          </p:spTgt>
                                        </p:tgtEl>
                                      </p:cBhvr>
                                      <p:to x="100000" y="100000"/>
                                    </p:animScale>
                                    <p:animScale>
                                      <p:cBhvr>
                                        <p:cTn id="985" dur="26">
                                          <p:stCondLst>
                                            <p:cond delay="1808"/>
                                          </p:stCondLst>
                                        </p:cTn>
                                        <p:tgtEl>
                                          <p:spTgt spid="4">
                                            <p:graphicEl>
                                              <a:dgm id="{5D8217BA-238E-4CDC-8BD2-C5BA098F70C1}"/>
                                            </p:graphicEl>
                                          </p:spTgt>
                                        </p:tgtEl>
                                      </p:cBhvr>
                                      <p:to x="100000" y="95000"/>
                                    </p:animScale>
                                    <p:animScale>
                                      <p:cBhvr>
                                        <p:cTn id="986" dur="166" decel="50000">
                                          <p:stCondLst>
                                            <p:cond delay="1834"/>
                                          </p:stCondLst>
                                        </p:cTn>
                                        <p:tgtEl>
                                          <p:spTgt spid="4">
                                            <p:graphicEl>
                                              <a:dgm id="{5D8217BA-238E-4CDC-8BD2-C5BA098F70C1}"/>
                                            </p:graphicEl>
                                          </p:spTgt>
                                        </p:tgtEl>
                                      </p:cBhvr>
                                      <p:to x="100000" y="100000"/>
                                    </p:animScale>
                                  </p:childTnLst>
                                </p:cTn>
                              </p:par>
                            </p:childTnLst>
                          </p:cTn>
                        </p:par>
                      </p:childTnLst>
                    </p:cTn>
                  </p:par>
                  <p:par>
                    <p:cTn id="987" fill="hold">
                      <p:stCondLst>
                        <p:cond delay="indefinite"/>
                      </p:stCondLst>
                      <p:childTnLst>
                        <p:par>
                          <p:cTn id="988" fill="hold">
                            <p:stCondLst>
                              <p:cond delay="0"/>
                            </p:stCondLst>
                            <p:childTnLst>
                              <p:par>
                                <p:cTn id="989" presetID="26" presetClass="entr" presetSubtype="0" fill="hold" grpId="0" nodeType="clickEffect">
                                  <p:stCondLst>
                                    <p:cond delay="0"/>
                                  </p:stCondLst>
                                  <p:childTnLst>
                                    <p:set>
                                      <p:cBhvr>
                                        <p:cTn id="990" dur="1" fill="hold">
                                          <p:stCondLst>
                                            <p:cond delay="0"/>
                                          </p:stCondLst>
                                        </p:cTn>
                                        <p:tgtEl>
                                          <p:spTgt spid="4">
                                            <p:graphicEl>
                                              <a:dgm id="{9F8A5BD5-3CCE-4B91-8F23-6150C7BF1AB1}"/>
                                            </p:graphicEl>
                                          </p:spTgt>
                                        </p:tgtEl>
                                        <p:attrNameLst>
                                          <p:attrName>style.visibility</p:attrName>
                                        </p:attrNameLst>
                                      </p:cBhvr>
                                      <p:to>
                                        <p:strVal val="visible"/>
                                      </p:to>
                                    </p:set>
                                    <p:animEffect transition="in" filter="wipe(down)">
                                      <p:cBhvr>
                                        <p:cTn id="991" dur="580">
                                          <p:stCondLst>
                                            <p:cond delay="0"/>
                                          </p:stCondLst>
                                        </p:cTn>
                                        <p:tgtEl>
                                          <p:spTgt spid="4">
                                            <p:graphicEl>
                                              <a:dgm id="{9F8A5BD5-3CCE-4B91-8F23-6150C7BF1AB1}"/>
                                            </p:graphicEl>
                                          </p:spTgt>
                                        </p:tgtEl>
                                      </p:cBhvr>
                                    </p:animEffect>
                                    <p:anim calcmode="lin" valueType="num">
                                      <p:cBhvr>
                                        <p:cTn id="992" dur="1822" tmFilter="0,0; 0.14,0.36; 0.43,0.73; 0.71,0.91; 1.0,1.0">
                                          <p:stCondLst>
                                            <p:cond delay="0"/>
                                          </p:stCondLst>
                                        </p:cTn>
                                        <p:tgtEl>
                                          <p:spTgt spid="4">
                                            <p:graphicEl>
                                              <a:dgm id="{9F8A5BD5-3CCE-4B91-8F23-6150C7BF1AB1}"/>
                                            </p:graphicEl>
                                          </p:spTgt>
                                        </p:tgtEl>
                                        <p:attrNameLst>
                                          <p:attrName>ppt_x</p:attrName>
                                        </p:attrNameLst>
                                      </p:cBhvr>
                                      <p:tavLst>
                                        <p:tav tm="0">
                                          <p:val>
                                            <p:strVal val="#ppt_x-0.25"/>
                                          </p:val>
                                        </p:tav>
                                        <p:tav tm="100000">
                                          <p:val>
                                            <p:strVal val="#ppt_x"/>
                                          </p:val>
                                        </p:tav>
                                      </p:tavLst>
                                    </p:anim>
                                    <p:anim calcmode="lin" valueType="num">
                                      <p:cBhvr>
                                        <p:cTn id="993" dur="664" tmFilter="0.0,0.0; 0.25,0.07; 0.50,0.2; 0.75,0.467; 1.0,1.0">
                                          <p:stCondLst>
                                            <p:cond delay="0"/>
                                          </p:stCondLst>
                                        </p:cTn>
                                        <p:tgtEl>
                                          <p:spTgt spid="4">
                                            <p:graphicEl>
                                              <a:dgm id="{9F8A5BD5-3CCE-4B91-8F23-6150C7BF1AB1}"/>
                                            </p:graphicEl>
                                          </p:spTgt>
                                        </p:tgtEl>
                                        <p:attrNameLst>
                                          <p:attrName>ppt_y</p:attrName>
                                        </p:attrNameLst>
                                      </p:cBhvr>
                                      <p:tavLst>
                                        <p:tav tm="0" fmla="#ppt_y-sin(pi*$)/3">
                                          <p:val>
                                            <p:fltVal val="0.5"/>
                                          </p:val>
                                        </p:tav>
                                        <p:tav tm="100000">
                                          <p:val>
                                            <p:fltVal val="1"/>
                                          </p:val>
                                        </p:tav>
                                      </p:tavLst>
                                    </p:anim>
                                    <p:anim calcmode="lin" valueType="num">
                                      <p:cBhvr>
                                        <p:cTn id="994" dur="664" tmFilter="0, 0; 0.125,0.2665; 0.25,0.4; 0.375,0.465; 0.5,0.5;  0.625,0.535; 0.75,0.6; 0.875,0.7335; 1,1">
                                          <p:stCondLst>
                                            <p:cond delay="664"/>
                                          </p:stCondLst>
                                        </p:cTn>
                                        <p:tgtEl>
                                          <p:spTgt spid="4">
                                            <p:graphicEl>
                                              <a:dgm id="{9F8A5BD5-3CCE-4B91-8F23-6150C7BF1AB1}"/>
                                            </p:graphicEl>
                                          </p:spTgt>
                                        </p:tgtEl>
                                        <p:attrNameLst>
                                          <p:attrName>ppt_y</p:attrName>
                                        </p:attrNameLst>
                                      </p:cBhvr>
                                      <p:tavLst>
                                        <p:tav tm="0" fmla="#ppt_y-sin(pi*$)/9">
                                          <p:val>
                                            <p:fltVal val="0"/>
                                          </p:val>
                                        </p:tav>
                                        <p:tav tm="100000">
                                          <p:val>
                                            <p:fltVal val="1"/>
                                          </p:val>
                                        </p:tav>
                                      </p:tavLst>
                                    </p:anim>
                                    <p:anim calcmode="lin" valueType="num">
                                      <p:cBhvr>
                                        <p:cTn id="995" dur="332" tmFilter="0, 0; 0.125,0.2665; 0.25,0.4; 0.375,0.465; 0.5,0.5;  0.625,0.535; 0.75,0.6; 0.875,0.7335; 1,1">
                                          <p:stCondLst>
                                            <p:cond delay="1324"/>
                                          </p:stCondLst>
                                        </p:cTn>
                                        <p:tgtEl>
                                          <p:spTgt spid="4">
                                            <p:graphicEl>
                                              <a:dgm id="{9F8A5BD5-3CCE-4B91-8F23-6150C7BF1AB1}"/>
                                            </p:graphicEl>
                                          </p:spTgt>
                                        </p:tgtEl>
                                        <p:attrNameLst>
                                          <p:attrName>ppt_y</p:attrName>
                                        </p:attrNameLst>
                                      </p:cBhvr>
                                      <p:tavLst>
                                        <p:tav tm="0" fmla="#ppt_y-sin(pi*$)/27">
                                          <p:val>
                                            <p:fltVal val="0"/>
                                          </p:val>
                                        </p:tav>
                                        <p:tav tm="100000">
                                          <p:val>
                                            <p:fltVal val="1"/>
                                          </p:val>
                                        </p:tav>
                                      </p:tavLst>
                                    </p:anim>
                                    <p:anim calcmode="lin" valueType="num">
                                      <p:cBhvr>
                                        <p:cTn id="996" dur="164" tmFilter="0, 0; 0.125,0.2665; 0.25,0.4; 0.375,0.465; 0.5,0.5;  0.625,0.535; 0.75,0.6; 0.875,0.7335; 1,1">
                                          <p:stCondLst>
                                            <p:cond delay="1656"/>
                                          </p:stCondLst>
                                        </p:cTn>
                                        <p:tgtEl>
                                          <p:spTgt spid="4">
                                            <p:graphicEl>
                                              <a:dgm id="{9F8A5BD5-3CCE-4B91-8F23-6150C7BF1AB1}"/>
                                            </p:graphicEl>
                                          </p:spTgt>
                                        </p:tgtEl>
                                        <p:attrNameLst>
                                          <p:attrName>ppt_y</p:attrName>
                                        </p:attrNameLst>
                                      </p:cBhvr>
                                      <p:tavLst>
                                        <p:tav tm="0" fmla="#ppt_y-sin(pi*$)/81">
                                          <p:val>
                                            <p:fltVal val="0"/>
                                          </p:val>
                                        </p:tav>
                                        <p:tav tm="100000">
                                          <p:val>
                                            <p:fltVal val="1"/>
                                          </p:val>
                                        </p:tav>
                                      </p:tavLst>
                                    </p:anim>
                                    <p:animScale>
                                      <p:cBhvr>
                                        <p:cTn id="997" dur="26">
                                          <p:stCondLst>
                                            <p:cond delay="650"/>
                                          </p:stCondLst>
                                        </p:cTn>
                                        <p:tgtEl>
                                          <p:spTgt spid="4">
                                            <p:graphicEl>
                                              <a:dgm id="{9F8A5BD5-3CCE-4B91-8F23-6150C7BF1AB1}"/>
                                            </p:graphicEl>
                                          </p:spTgt>
                                        </p:tgtEl>
                                      </p:cBhvr>
                                      <p:to x="100000" y="60000"/>
                                    </p:animScale>
                                    <p:animScale>
                                      <p:cBhvr>
                                        <p:cTn id="998" dur="166" decel="50000">
                                          <p:stCondLst>
                                            <p:cond delay="676"/>
                                          </p:stCondLst>
                                        </p:cTn>
                                        <p:tgtEl>
                                          <p:spTgt spid="4">
                                            <p:graphicEl>
                                              <a:dgm id="{9F8A5BD5-3CCE-4B91-8F23-6150C7BF1AB1}"/>
                                            </p:graphicEl>
                                          </p:spTgt>
                                        </p:tgtEl>
                                      </p:cBhvr>
                                      <p:to x="100000" y="100000"/>
                                    </p:animScale>
                                    <p:animScale>
                                      <p:cBhvr>
                                        <p:cTn id="999" dur="26">
                                          <p:stCondLst>
                                            <p:cond delay="1312"/>
                                          </p:stCondLst>
                                        </p:cTn>
                                        <p:tgtEl>
                                          <p:spTgt spid="4">
                                            <p:graphicEl>
                                              <a:dgm id="{9F8A5BD5-3CCE-4B91-8F23-6150C7BF1AB1}"/>
                                            </p:graphicEl>
                                          </p:spTgt>
                                        </p:tgtEl>
                                      </p:cBhvr>
                                      <p:to x="100000" y="80000"/>
                                    </p:animScale>
                                    <p:animScale>
                                      <p:cBhvr>
                                        <p:cTn id="1000" dur="166" decel="50000">
                                          <p:stCondLst>
                                            <p:cond delay="1338"/>
                                          </p:stCondLst>
                                        </p:cTn>
                                        <p:tgtEl>
                                          <p:spTgt spid="4">
                                            <p:graphicEl>
                                              <a:dgm id="{9F8A5BD5-3CCE-4B91-8F23-6150C7BF1AB1}"/>
                                            </p:graphicEl>
                                          </p:spTgt>
                                        </p:tgtEl>
                                      </p:cBhvr>
                                      <p:to x="100000" y="100000"/>
                                    </p:animScale>
                                    <p:animScale>
                                      <p:cBhvr>
                                        <p:cTn id="1001" dur="26">
                                          <p:stCondLst>
                                            <p:cond delay="1642"/>
                                          </p:stCondLst>
                                        </p:cTn>
                                        <p:tgtEl>
                                          <p:spTgt spid="4">
                                            <p:graphicEl>
                                              <a:dgm id="{9F8A5BD5-3CCE-4B91-8F23-6150C7BF1AB1}"/>
                                            </p:graphicEl>
                                          </p:spTgt>
                                        </p:tgtEl>
                                      </p:cBhvr>
                                      <p:to x="100000" y="90000"/>
                                    </p:animScale>
                                    <p:animScale>
                                      <p:cBhvr>
                                        <p:cTn id="1002" dur="166" decel="50000">
                                          <p:stCondLst>
                                            <p:cond delay="1668"/>
                                          </p:stCondLst>
                                        </p:cTn>
                                        <p:tgtEl>
                                          <p:spTgt spid="4">
                                            <p:graphicEl>
                                              <a:dgm id="{9F8A5BD5-3CCE-4B91-8F23-6150C7BF1AB1}"/>
                                            </p:graphicEl>
                                          </p:spTgt>
                                        </p:tgtEl>
                                      </p:cBhvr>
                                      <p:to x="100000" y="100000"/>
                                    </p:animScale>
                                    <p:animScale>
                                      <p:cBhvr>
                                        <p:cTn id="1003" dur="26">
                                          <p:stCondLst>
                                            <p:cond delay="1808"/>
                                          </p:stCondLst>
                                        </p:cTn>
                                        <p:tgtEl>
                                          <p:spTgt spid="4">
                                            <p:graphicEl>
                                              <a:dgm id="{9F8A5BD5-3CCE-4B91-8F23-6150C7BF1AB1}"/>
                                            </p:graphicEl>
                                          </p:spTgt>
                                        </p:tgtEl>
                                      </p:cBhvr>
                                      <p:to x="100000" y="95000"/>
                                    </p:animScale>
                                    <p:animScale>
                                      <p:cBhvr>
                                        <p:cTn id="1004" dur="166" decel="50000">
                                          <p:stCondLst>
                                            <p:cond delay="1834"/>
                                          </p:stCondLst>
                                        </p:cTn>
                                        <p:tgtEl>
                                          <p:spTgt spid="4">
                                            <p:graphicEl>
                                              <a:dgm id="{9F8A5BD5-3CCE-4B91-8F23-6150C7BF1AB1}"/>
                                            </p:graphicEl>
                                          </p:spTgt>
                                        </p:tgtEl>
                                      </p:cBhvr>
                                      <p:to x="100000" y="100000"/>
                                    </p:animScale>
                                  </p:childTnLst>
                                </p:cTn>
                              </p:par>
                              <p:par>
                                <p:cTn id="1005" presetID="26" presetClass="entr" presetSubtype="0" fill="hold" grpId="0" nodeType="withEffect">
                                  <p:stCondLst>
                                    <p:cond delay="0"/>
                                  </p:stCondLst>
                                  <p:childTnLst>
                                    <p:set>
                                      <p:cBhvr>
                                        <p:cTn id="1006" dur="1" fill="hold">
                                          <p:stCondLst>
                                            <p:cond delay="0"/>
                                          </p:stCondLst>
                                        </p:cTn>
                                        <p:tgtEl>
                                          <p:spTgt spid="4">
                                            <p:graphicEl>
                                              <a:dgm id="{C9981012-14C9-485E-9CF7-4DAE31036C12}"/>
                                            </p:graphicEl>
                                          </p:spTgt>
                                        </p:tgtEl>
                                        <p:attrNameLst>
                                          <p:attrName>style.visibility</p:attrName>
                                        </p:attrNameLst>
                                      </p:cBhvr>
                                      <p:to>
                                        <p:strVal val="visible"/>
                                      </p:to>
                                    </p:set>
                                    <p:animEffect transition="in" filter="wipe(down)">
                                      <p:cBhvr>
                                        <p:cTn id="1007" dur="580">
                                          <p:stCondLst>
                                            <p:cond delay="0"/>
                                          </p:stCondLst>
                                        </p:cTn>
                                        <p:tgtEl>
                                          <p:spTgt spid="4">
                                            <p:graphicEl>
                                              <a:dgm id="{C9981012-14C9-485E-9CF7-4DAE31036C12}"/>
                                            </p:graphicEl>
                                          </p:spTgt>
                                        </p:tgtEl>
                                      </p:cBhvr>
                                    </p:animEffect>
                                    <p:anim calcmode="lin" valueType="num">
                                      <p:cBhvr>
                                        <p:cTn id="1008" dur="1822" tmFilter="0,0; 0.14,0.36; 0.43,0.73; 0.71,0.91; 1.0,1.0">
                                          <p:stCondLst>
                                            <p:cond delay="0"/>
                                          </p:stCondLst>
                                        </p:cTn>
                                        <p:tgtEl>
                                          <p:spTgt spid="4">
                                            <p:graphicEl>
                                              <a:dgm id="{C9981012-14C9-485E-9CF7-4DAE31036C12}"/>
                                            </p:graphicEl>
                                          </p:spTgt>
                                        </p:tgtEl>
                                        <p:attrNameLst>
                                          <p:attrName>ppt_x</p:attrName>
                                        </p:attrNameLst>
                                      </p:cBhvr>
                                      <p:tavLst>
                                        <p:tav tm="0">
                                          <p:val>
                                            <p:strVal val="#ppt_x-0.25"/>
                                          </p:val>
                                        </p:tav>
                                        <p:tav tm="100000">
                                          <p:val>
                                            <p:strVal val="#ppt_x"/>
                                          </p:val>
                                        </p:tav>
                                      </p:tavLst>
                                    </p:anim>
                                    <p:anim calcmode="lin" valueType="num">
                                      <p:cBhvr>
                                        <p:cTn id="1009" dur="664" tmFilter="0.0,0.0; 0.25,0.07; 0.50,0.2; 0.75,0.467; 1.0,1.0">
                                          <p:stCondLst>
                                            <p:cond delay="0"/>
                                          </p:stCondLst>
                                        </p:cTn>
                                        <p:tgtEl>
                                          <p:spTgt spid="4">
                                            <p:graphicEl>
                                              <a:dgm id="{C9981012-14C9-485E-9CF7-4DAE31036C12}"/>
                                            </p:graphicEl>
                                          </p:spTgt>
                                        </p:tgtEl>
                                        <p:attrNameLst>
                                          <p:attrName>ppt_y</p:attrName>
                                        </p:attrNameLst>
                                      </p:cBhvr>
                                      <p:tavLst>
                                        <p:tav tm="0" fmla="#ppt_y-sin(pi*$)/3">
                                          <p:val>
                                            <p:fltVal val="0.5"/>
                                          </p:val>
                                        </p:tav>
                                        <p:tav tm="100000">
                                          <p:val>
                                            <p:fltVal val="1"/>
                                          </p:val>
                                        </p:tav>
                                      </p:tavLst>
                                    </p:anim>
                                    <p:anim calcmode="lin" valueType="num">
                                      <p:cBhvr>
                                        <p:cTn id="1010" dur="664" tmFilter="0, 0; 0.125,0.2665; 0.25,0.4; 0.375,0.465; 0.5,0.5;  0.625,0.535; 0.75,0.6; 0.875,0.7335; 1,1">
                                          <p:stCondLst>
                                            <p:cond delay="664"/>
                                          </p:stCondLst>
                                        </p:cTn>
                                        <p:tgtEl>
                                          <p:spTgt spid="4">
                                            <p:graphicEl>
                                              <a:dgm id="{C9981012-14C9-485E-9CF7-4DAE31036C12}"/>
                                            </p:graphicEl>
                                          </p:spTgt>
                                        </p:tgtEl>
                                        <p:attrNameLst>
                                          <p:attrName>ppt_y</p:attrName>
                                        </p:attrNameLst>
                                      </p:cBhvr>
                                      <p:tavLst>
                                        <p:tav tm="0" fmla="#ppt_y-sin(pi*$)/9">
                                          <p:val>
                                            <p:fltVal val="0"/>
                                          </p:val>
                                        </p:tav>
                                        <p:tav tm="100000">
                                          <p:val>
                                            <p:fltVal val="1"/>
                                          </p:val>
                                        </p:tav>
                                      </p:tavLst>
                                    </p:anim>
                                    <p:anim calcmode="lin" valueType="num">
                                      <p:cBhvr>
                                        <p:cTn id="1011" dur="332" tmFilter="0, 0; 0.125,0.2665; 0.25,0.4; 0.375,0.465; 0.5,0.5;  0.625,0.535; 0.75,0.6; 0.875,0.7335; 1,1">
                                          <p:stCondLst>
                                            <p:cond delay="1324"/>
                                          </p:stCondLst>
                                        </p:cTn>
                                        <p:tgtEl>
                                          <p:spTgt spid="4">
                                            <p:graphicEl>
                                              <a:dgm id="{C9981012-14C9-485E-9CF7-4DAE31036C12}"/>
                                            </p:graphicEl>
                                          </p:spTgt>
                                        </p:tgtEl>
                                        <p:attrNameLst>
                                          <p:attrName>ppt_y</p:attrName>
                                        </p:attrNameLst>
                                      </p:cBhvr>
                                      <p:tavLst>
                                        <p:tav tm="0" fmla="#ppt_y-sin(pi*$)/27">
                                          <p:val>
                                            <p:fltVal val="0"/>
                                          </p:val>
                                        </p:tav>
                                        <p:tav tm="100000">
                                          <p:val>
                                            <p:fltVal val="1"/>
                                          </p:val>
                                        </p:tav>
                                      </p:tavLst>
                                    </p:anim>
                                    <p:anim calcmode="lin" valueType="num">
                                      <p:cBhvr>
                                        <p:cTn id="1012" dur="164" tmFilter="0, 0; 0.125,0.2665; 0.25,0.4; 0.375,0.465; 0.5,0.5;  0.625,0.535; 0.75,0.6; 0.875,0.7335; 1,1">
                                          <p:stCondLst>
                                            <p:cond delay="1656"/>
                                          </p:stCondLst>
                                        </p:cTn>
                                        <p:tgtEl>
                                          <p:spTgt spid="4">
                                            <p:graphicEl>
                                              <a:dgm id="{C9981012-14C9-485E-9CF7-4DAE31036C12}"/>
                                            </p:graphicEl>
                                          </p:spTgt>
                                        </p:tgtEl>
                                        <p:attrNameLst>
                                          <p:attrName>ppt_y</p:attrName>
                                        </p:attrNameLst>
                                      </p:cBhvr>
                                      <p:tavLst>
                                        <p:tav tm="0" fmla="#ppt_y-sin(pi*$)/81">
                                          <p:val>
                                            <p:fltVal val="0"/>
                                          </p:val>
                                        </p:tav>
                                        <p:tav tm="100000">
                                          <p:val>
                                            <p:fltVal val="1"/>
                                          </p:val>
                                        </p:tav>
                                      </p:tavLst>
                                    </p:anim>
                                    <p:animScale>
                                      <p:cBhvr>
                                        <p:cTn id="1013" dur="26">
                                          <p:stCondLst>
                                            <p:cond delay="650"/>
                                          </p:stCondLst>
                                        </p:cTn>
                                        <p:tgtEl>
                                          <p:spTgt spid="4">
                                            <p:graphicEl>
                                              <a:dgm id="{C9981012-14C9-485E-9CF7-4DAE31036C12}"/>
                                            </p:graphicEl>
                                          </p:spTgt>
                                        </p:tgtEl>
                                      </p:cBhvr>
                                      <p:to x="100000" y="60000"/>
                                    </p:animScale>
                                    <p:animScale>
                                      <p:cBhvr>
                                        <p:cTn id="1014" dur="166" decel="50000">
                                          <p:stCondLst>
                                            <p:cond delay="676"/>
                                          </p:stCondLst>
                                        </p:cTn>
                                        <p:tgtEl>
                                          <p:spTgt spid="4">
                                            <p:graphicEl>
                                              <a:dgm id="{C9981012-14C9-485E-9CF7-4DAE31036C12}"/>
                                            </p:graphicEl>
                                          </p:spTgt>
                                        </p:tgtEl>
                                      </p:cBhvr>
                                      <p:to x="100000" y="100000"/>
                                    </p:animScale>
                                    <p:animScale>
                                      <p:cBhvr>
                                        <p:cTn id="1015" dur="26">
                                          <p:stCondLst>
                                            <p:cond delay="1312"/>
                                          </p:stCondLst>
                                        </p:cTn>
                                        <p:tgtEl>
                                          <p:spTgt spid="4">
                                            <p:graphicEl>
                                              <a:dgm id="{C9981012-14C9-485E-9CF7-4DAE31036C12}"/>
                                            </p:graphicEl>
                                          </p:spTgt>
                                        </p:tgtEl>
                                      </p:cBhvr>
                                      <p:to x="100000" y="80000"/>
                                    </p:animScale>
                                    <p:animScale>
                                      <p:cBhvr>
                                        <p:cTn id="1016" dur="166" decel="50000">
                                          <p:stCondLst>
                                            <p:cond delay="1338"/>
                                          </p:stCondLst>
                                        </p:cTn>
                                        <p:tgtEl>
                                          <p:spTgt spid="4">
                                            <p:graphicEl>
                                              <a:dgm id="{C9981012-14C9-485E-9CF7-4DAE31036C12}"/>
                                            </p:graphicEl>
                                          </p:spTgt>
                                        </p:tgtEl>
                                      </p:cBhvr>
                                      <p:to x="100000" y="100000"/>
                                    </p:animScale>
                                    <p:animScale>
                                      <p:cBhvr>
                                        <p:cTn id="1017" dur="26">
                                          <p:stCondLst>
                                            <p:cond delay="1642"/>
                                          </p:stCondLst>
                                        </p:cTn>
                                        <p:tgtEl>
                                          <p:spTgt spid="4">
                                            <p:graphicEl>
                                              <a:dgm id="{C9981012-14C9-485E-9CF7-4DAE31036C12}"/>
                                            </p:graphicEl>
                                          </p:spTgt>
                                        </p:tgtEl>
                                      </p:cBhvr>
                                      <p:to x="100000" y="90000"/>
                                    </p:animScale>
                                    <p:animScale>
                                      <p:cBhvr>
                                        <p:cTn id="1018" dur="166" decel="50000">
                                          <p:stCondLst>
                                            <p:cond delay="1668"/>
                                          </p:stCondLst>
                                        </p:cTn>
                                        <p:tgtEl>
                                          <p:spTgt spid="4">
                                            <p:graphicEl>
                                              <a:dgm id="{C9981012-14C9-485E-9CF7-4DAE31036C12}"/>
                                            </p:graphicEl>
                                          </p:spTgt>
                                        </p:tgtEl>
                                      </p:cBhvr>
                                      <p:to x="100000" y="100000"/>
                                    </p:animScale>
                                    <p:animScale>
                                      <p:cBhvr>
                                        <p:cTn id="1019" dur="26">
                                          <p:stCondLst>
                                            <p:cond delay="1808"/>
                                          </p:stCondLst>
                                        </p:cTn>
                                        <p:tgtEl>
                                          <p:spTgt spid="4">
                                            <p:graphicEl>
                                              <a:dgm id="{C9981012-14C9-485E-9CF7-4DAE31036C12}"/>
                                            </p:graphicEl>
                                          </p:spTgt>
                                        </p:tgtEl>
                                      </p:cBhvr>
                                      <p:to x="100000" y="95000"/>
                                    </p:animScale>
                                    <p:animScale>
                                      <p:cBhvr>
                                        <p:cTn id="1020" dur="166" decel="50000">
                                          <p:stCondLst>
                                            <p:cond delay="1834"/>
                                          </p:stCondLst>
                                        </p:cTn>
                                        <p:tgtEl>
                                          <p:spTgt spid="4">
                                            <p:graphicEl>
                                              <a:dgm id="{C9981012-14C9-485E-9CF7-4DAE31036C12}"/>
                                            </p:graphicEl>
                                          </p:spTgt>
                                        </p:tgtEl>
                                      </p:cBhvr>
                                      <p:to x="100000" y="100000"/>
                                    </p:animScale>
                                  </p:childTnLst>
                                </p:cTn>
                              </p:par>
                              <p:par>
                                <p:cTn id="1021" presetID="26" presetClass="entr" presetSubtype="0" fill="hold" grpId="0" nodeType="withEffect">
                                  <p:stCondLst>
                                    <p:cond delay="0"/>
                                  </p:stCondLst>
                                  <p:childTnLst>
                                    <p:set>
                                      <p:cBhvr>
                                        <p:cTn id="1022" dur="1" fill="hold">
                                          <p:stCondLst>
                                            <p:cond delay="0"/>
                                          </p:stCondLst>
                                        </p:cTn>
                                        <p:tgtEl>
                                          <p:spTgt spid="4">
                                            <p:graphicEl>
                                              <a:dgm id="{7B32D2C7-D990-4160-88F9-52F7760C25AC}"/>
                                            </p:graphicEl>
                                          </p:spTgt>
                                        </p:tgtEl>
                                        <p:attrNameLst>
                                          <p:attrName>style.visibility</p:attrName>
                                        </p:attrNameLst>
                                      </p:cBhvr>
                                      <p:to>
                                        <p:strVal val="visible"/>
                                      </p:to>
                                    </p:set>
                                    <p:animEffect transition="in" filter="wipe(down)">
                                      <p:cBhvr>
                                        <p:cTn id="1023" dur="580">
                                          <p:stCondLst>
                                            <p:cond delay="0"/>
                                          </p:stCondLst>
                                        </p:cTn>
                                        <p:tgtEl>
                                          <p:spTgt spid="4">
                                            <p:graphicEl>
                                              <a:dgm id="{7B32D2C7-D990-4160-88F9-52F7760C25AC}"/>
                                            </p:graphicEl>
                                          </p:spTgt>
                                        </p:tgtEl>
                                      </p:cBhvr>
                                    </p:animEffect>
                                    <p:anim calcmode="lin" valueType="num">
                                      <p:cBhvr>
                                        <p:cTn id="1024" dur="1822" tmFilter="0,0; 0.14,0.36; 0.43,0.73; 0.71,0.91; 1.0,1.0">
                                          <p:stCondLst>
                                            <p:cond delay="0"/>
                                          </p:stCondLst>
                                        </p:cTn>
                                        <p:tgtEl>
                                          <p:spTgt spid="4">
                                            <p:graphicEl>
                                              <a:dgm id="{7B32D2C7-D990-4160-88F9-52F7760C25AC}"/>
                                            </p:graphicEl>
                                          </p:spTgt>
                                        </p:tgtEl>
                                        <p:attrNameLst>
                                          <p:attrName>ppt_x</p:attrName>
                                        </p:attrNameLst>
                                      </p:cBhvr>
                                      <p:tavLst>
                                        <p:tav tm="0">
                                          <p:val>
                                            <p:strVal val="#ppt_x-0.25"/>
                                          </p:val>
                                        </p:tav>
                                        <p:tav tm="100000">
                                          <p:val>
                                            <p:strVal val="#ppt_x"/>
                                          </p:val>
                                        </p:tav>
                                      </p:tavLst>
                                    </p:anim>
                                    <p:anim calcmode="lin" valueType="num">
                                      <p:cBhvr>
                                        <p:cTn id="1025" dur="664" tmFilter="0.0,0.0; 0.25,0.07; 0.50,0.2; 0.75,0.467; 1.0,1.0">
                                          <p:stCondLst>
                                            <p:cond delay="0"/>
                                          </p:stCondLst>
                                        </p:cTn>
                                        <p:tgtEl>
                                          <p:spTgt spid="4">
                                            <p:graphicEl>
                                              <a:dgm id="{7B32D2C7-D990-4160-88F9-52F7760C25AC}"/>
                                            </p:graphicEl>
                                          </p:spTgt>
                                        </p:tgtEl>
                                        <p:attrNameLst>
                                          <p:attrName>ppt_y</p:attrName>
                                        </p:attrNameLst>
                                      </p:cBhvr>
                                      <p:tavLst>
                                        <p:tav tm="0" fmla="#ppt_y-sin(pi*$)/3">
                                          <p:val>
                                            <p:fltVal val="0.5"/>
                                          </p:val>
                                        </p:tav>
                                        <p:tav tm="100000">
                                          <p:val>
                                            <p:fltVal val="1"/>
                                          </p:val>
                                        </p:tav>
                                      </p:tavLst>
                                    </p:anim>
                                    <p:anim calcmode="lin" valueType="num">
                                      <p:cBhvr>
                                        <p:cTn id="1026" dur="664" tmFilter="0, 0; 0.125,0.2665; 0.25,0.4; 0.375,0.465; 0.5,0.5;  0.625,0.535; 0.75,0.6; 0.875,0.7335; 1,1">
                                          <p:stCondLst>
                                            <p:cond delay="664"/>
                                          </p:stCondLst>
                                        </p:cTn>
                                        <p:tgtEl>
                                          <p:spTgt spid="4">
                                            <p:graphicEl>
                                              <a:dgm id="{7B32D2C7-D990-4160-88F9-52F7760C25AC}"/>
                                            </p:graphicEl>
                                          </p:spTgt>
                                        </p:tgtEl>
                                        <p:attrNameLst>
                                          <p:attrName>ppt_y</p:attrName>
                                        </p:attrNameLst>
                                      </p:cBhvr>
                                      <p:tavLst>
                                        <p:tav tm="0" fmla="#ppt_y-sin(pi*$)/9">
                                          <p:val>
                                            <p:fltVal val="0"/>
                                          </p:val>
                                        </p:tav>
                                        <p:tav tm="100000">
                                          <p:val>
                                            <p:fltVal val="1"/>
                                          </p:val>
                                        </p:tav>
                                      </p:tavLst>
                                    </p:anim>
                                    <p:anim calcmode="lin" valueType="num">
                                      <p:cBhvr>
                                        <p:cTn id="1027" dur="332" tmFilter="0, 0; 0.125,0.2665; 0.25,0.4; 0.375,0.465; 0.5,0.5;  0.625,0.535; 0.75,0.6; 0.875,0.7335; 1,1">
                                          <p:stCondLst>
                                            <p:cond delay="1324"/>
                                          </p:stCondLst>
                                        </p:cTn>
                                        <p:tgtEl>
                                          <p:spTgt spid="4">
                                            <p:graphicEl>
                                              <a:dgm id="{7B32D2C7-D990-4160-88F9-52F7760C25AC}"/>
                                            </p:graphicEl>
                                          </p:spTgt>
                                        </p:tgtEl>
                                        <p:attrNameLst>
                                          <p:attrName>ppt_y</p:attrName>
                                        </p:attrNameLst>
                                      </p:cBhvr>
                                      <p:tavLst>
                                        <p:tav tm="0" fmla="#ppt_y-sin(pi*$)/27">
                                          <p:val>
                                            <p:fltVal val="0"/>
                                          </p:val>
                                        </p:tav>
                                        <p:tav tm="100000">
                                          <p:val>
                                            <p:fltVal val="1"/>
                                          </p:val>
                                        </p:tav>
                                      </p:tavLst>
                                    </p:anim>
                                    <p:anim calcmode="lin" valueType="num">
                                      <p:cBhvr>
                                        <p:cTn id="1028" dur="164" tmFilter="0, 0; 0.125,0.2665; 0.25,0.4; 0.375,0.465; 0.5,0.5;  0.625,0.535; 0.75,0.6; 0.875,0.7335; 1,1">
                                          <p:stCondLst>
                                            <p:cond delay="1656"/>
                                          </p:stCondLst>
                                        </p:cTn>
                                        <p:tgtEl>
                                          <p:spTgt spid="4">
                                            <p:graphicEl>
                                              <a:dgm id="{7B32D2C7-D990-4160-88F9-52F7760C25AC}"/>
                                            </p:graphicEl>
                                          </p:spTgt>
                                        </p:tgtEl>
                                        <p:attrNameLst>
                                          <p:attrName>ppt_y</p:attrName>
                                        </p:attrNameLst>
                                      </p:cBhvr>
                                      <p:tavLst>
                                        <p:tav tm="0" fmla="#ppt_y-sin(pi*$)/81">
                                          <p:val>
                                            <p:fltVal val="0"/>
                                          </p:val>
                                        </p:tav>
                                        <p:tav tm="100000">
                                          <p:val>
                                            <p:fltVal val="1"/>
                                          </p:val>
                                        </p:tav>
                                      </p:tavLst>
                                    </p:anim>
                                    <p:animScale>
                                      <p:cBhvr>
                                        <p:cTn id="1029" dur="26">
                                          <p:stCondLst>
                                            <p:cond delay="650"/>
                                          </p:stCondLst>
                                        </p:cTn>
                                        <p:tgtEl>
                                          <p:spTgt spid="4">
                                            <p:graphicEl>
                                              <a:dgm id="{7B32D2C7-D990-4160-88F9-52F7760C25AC}"/>
                                            </p:graphicEl>
                                          </p:spTgt>
                                        </p:tgtEl>
                                      </p:cBhvr>
                                      <p:to x="100000" y="60000"/>
                                    </p:animScale>
                                    <p:animScale>
                                      <p:cBhvr>
                                        <p:cTn id="1030" dur="166" decel="50000">
                                          <p:stCondLst>
                                            <p:cond delay="676"/>
                                          </p:stCondLst>
                                        </p:cTn>
                                        <p:tgtEl>
                                          <p:spTgt spid="4">
                                            <p:graphicEl>
                                              <a:dgm id="{7B32D2C7-D990-4160-88F9-52F7760C25AC}"/>
                                            </p:graphicEl>
                                          </p:spTgt>
                                        </p:tgtEl>
                                      </p:cBhvr>
                                      <p:to x="100000" y="100000"/>
                                    </p:animScale>
                                    <p:animScale>
                                      <p:cBhvr>
                                        <p:cTn id="1031" dur="26">
                                          <p:stCondLst>
                                            <p:cond delay="1312"/>
                                          </p:stCondLst>
                                        </p:cTn>
                                        <p:tgtEl>
                                          <p:spTgt spid="4">
                                            <p:graphicEl>
                                              <a:dgm id="{7B32D2C7-D990-4160-88F9-52F7760C25AC}"/>
                                            </p:graphicEl>
                                          </p:spTgt>
                                        </p:tgtEl>
                                      </p:cBhvr>
                                      <p:to x="100000" y="80000"/>
                                    </p:animScale>
                                    <p:animScale>
                                      <p:cBhvr>
                                        <p:cTn id="1032" dur="166" decel="50000">
                                          <p:stCondLst>
                                            <p:cond delay="1338"/>
                                          </p:stCondLst>
                                        </p:cTn>
                                        <p:tgtEl>
                                          <p:spTgt spid="4">
                                            <p:graphicEl>
                                              <a:dgm id="{7B32D2C7-D990-4160-88F9-52F7760C25AC}"/>
                                            </p:graphicEl>
                                          </p:spTgt>
                                        </p:tgtEl>
                                      </p:cBhvr>
                                      <p:to x="100000" y="100000"/>
                                    </p:animScale>
                                    <p:animScale>
                                      <p:cBhvr>
                                        <p:cTn id="1033" dur="26">
                                          <p:stCondLst>
                                            <p:cond delay="1642"/>
                                          </p:stCondLst>
                                        </p:cTn>
                                        <p:tgtEl>
                                          <p:spTgt spid="4">
                                            <p:graphicEl>
                                              <a:dgm id="{7B32D2C7-D990-4160-88F9-52F7760C25AC}"/>
                                            </p:graphicEl>
                                          </p:spTgt>
                                        </p:tgtEl>
                                      </p:cBhvr>
                                      <p:to x="100000" y="90000"/>
                                    </p:animScale>
                                    <p:animScale>
                                      <p:cBhvr>
                                        <p:cTn id="1034" dur="166" decel="50000">
                                          <p:stCondLst>
                                            <p:cond delay="1668"/>
                                          </p:stCondLst>
                                        </p:cTn>
                                        <p:tgtEl>
                                          <p:spTgt spid="4">
                                            <p:graphicEl>
                                              <a:dgm id="{7B32D2C7-D990-4160-88F9-52F7760C25AC}"/>
                                            </p:graphicEl>
                                          </p:spTgt>
                                        </p:tgtEl>
                                      </p:cBhvr>
                                      <p:to x="100000" y="100000"/>
                                    </p:animScale>
                                    <p:animScale>
                                      <p:cBhvr>
                                        <p:cTn id="1035" dur="26">
                                          <p:stCondLst>
                                            <p:cond delay="1808"/>
                                          </p:stCondLst>
                                        </p:cTn>
                                        <p:tgtEl>
                                          <p:spTgt spid="4">
                                            <p:graphicEl>
                                              <a:dgm id="{7B32D2C7-D990-4160-88F9-52F7760C25AC}"/>
                                            </p:graphicEl>
                                          </p:spTgt>
                                        </p:tgtEl>
                                      </p:cBhvr>
                                      <p:to x="100000" y="95000"/>
                                    </p:animScale>
                                    <p:animScale>
                                      <p:cBhvr>
                                        <p:cTn id="1036" dur="166" decel="50000">
                                          <p:stCondLst>
                                            <p:cond delay="1834"/>
                                          </p:stCondLst>
                                        </p:cTn>
                                        <p:tgtEl>
                                          <p:spTgt spid="4">
                                            <p:graphicEl>
                                              <a:dgm id="{7B32D2C7-D990-4160-88F9-52F7760C25AC}"/>
                                            </p:graphicEl>
                                          </p:spTgt>
                                        </p:tgtEl>
                                      </p:cBhvr>
                                      <p:to x="100000" y="100000"/>
                                    </p:animScale>
                                  </p:childTnLst>
                                </p:cTn>
                              </p:par>
                            </p:childTnLst>
                          </p:cTn>
                        </p:par>
                      </p:childTnLst>
                    </p:cTn>
                  </p:par>
                  <p:par>
                    <p:cTn id="1037" fill="hold">
                      <p:stCondLst>
                        <p:cond delay="indefinite"/>
                      </p:stCondLst>
                      <p:childTnLst>
                        <p:par>
                          <p:cTn id="1038" fill="hold">
                            <p:stCondLst>
                              <p:cond delay="0"/>
                            </p:stCondLst>
                            <p:childTnLst>
                              <p:par>
                                <p:cTn id="1039" presetID="26" presetClass="entr" presetSubtype="0" fill="hold" grpId="0" nodeType="clickEffect">
                                  <p:stCondLst>
                                    <p:cond delay="0"/>
                                  </p:stCondLst>
                                  <p:childTnLst>
                                    <p:set>
                                      <p:cBhvr>
                                        <p:cTn id="1040" dur="1" fill="hold">
                                          <p:stCondLst>
                                            <p:cond delay="0"/>
                                          </p:stCondLst>
                                        </p:cTn>
                                        <p:tgtEl>
                                          <p:spTgt spid="4">
                                            <p:graphicEl>
                                              <a:dgm id="{B718023E-70A1-4301-80B0-70CEA3C8CA8F}"/>
                                            </p:graphicEl>
                                          </p:spTgt>
                                        </p:tgtEl>
                                        <p:attrNameLst>
                                          <p:attrName>style.visibility</p:attrName>
                                        </p:attrNameLst>
                                      </p:cBhvr>
                                      <p:to>
                                        <p:strVal val="visible"/>
                                      </p:to>
                                    </p:set>
                                    <p:animEffect transition="in" filter="wipe(down)">
                                      <p:cBhvr>
                                        <p:cTn id="1041" dur="580">
                                          <p:stCondLst>
                                            <p:cond delay="0"/>
                                          </p:stCondLst>
                                        </p:cTn>
                                        <p:tgtEl>
                                          <p:spTgt spid="4">
                                            <p:graphicEl>
                                              <a:dgm id="{B718023E-70A1-4301-80B0-70CEA3C8CA8F}"/>
                                            </p:graphicEl>
                                          </p:spTgt>
                                        </p:tgtEl>
                                      </p:cBhvr>
                                    </p:animEffect>
                                    <p:anim calcmode="lin" valueType="num">
                                      <p:cBhvr>
                                        <p:cTn id="1042" dur="1822" tmFilter="0,0; 0.14,0.36; 0.43,0.73; 0.71,0.91; 1.0,1.0">
                                          <p:stCondLst>
                                            <p:cond delay="0"/>
                                          </p:stCondLst>
                                        </p:cTn>
                                        <p:tgtEl>
                                          <p:spTgt spid="4">
                                            <p:graphicEl>
                                              <a:dgm id="{B718023E-70A1-4301-80B0-70CEA3C8CA8F}"/>
                                            </p:graphicEl>
                                          </p:spTgt>
                                        </p:tgtEl>
                                        <p:attrNameLst>
                                          <p:attrName>ppt_x</p:attrName>
                                        </p:attrNameLst>
                                      </p:cBhvr>
                                      <p:tavLst>
                                        <p:tav tm="0">
                                          <p:val>
                                            <p:strVal val="#ppt_x-0.25"/>
                                          </p:val>
                                        </p:tav>
                                        <p:tav tm="100000">
                                          <p:val>
                                            <p:strVal val="#ppt_x"/>
                                          </p:val>
                                        </p:tav>
                                      </p:tavLst>
                                    </p:anim>
                                    <p:anim calcmode="lin" valueType="num">
                                      <p:cBhvr>
                                        <p:cTn id="1043" dur="664" tmFilter="0.0,0.0; 0.25,0.07; 0.50,0.2; 0.75,0.467; 1.0,1.0">
                                          <p:stCondLst>
                                            <p:cond delay="0"/>
                                          </p:stCondLst>
                                        </p:cTn>
                                        <p:tgtEl>
                                          <p:spTgt spid="4">
                                            <p:graphicEl>
                                              <a:dgm id="{B718023E-70A1-4301-80B0-70CEA3C8CA8F}"/>
                                            </p:graphicEl>
                                          </p:spTgt>
                                        </p:tgtEl>
                                        <p:attrNameLst>
                                          <p:attrName>ppt_y</p:attrName>
                                        </p:attrNameLst>
                                      </p:cBhvr>
                                      <p:tavLst>
                                        <p:tav tm="0" fmla="#ppt_y-sin(pi*$)/3">
                                          <p:val>
                                            <p:fltVal val="0.5"/>
                                          </p:val>
                                        </p:tav>
                                        <p:tav tm="100000">
                                          <p:val>
                                            <p:fltVal val="1"/>
                                          </p:val>
                                        </p:tav>
                                      </p:tavLst>
                                    </p:anim>
                                    <p:anim calcmode="lin" valueType="num">
                                      <p:cBhvr>
                                        <p:cTn id="1044" dur="664" tmFilter="0, 0; 0.125,0.2665; 0.25,0.4; 0.375,0.465; 0.5,0.5;  0.625,0.535; 0.75,0.6; 0.875,0.7335; 1,1">
                                          <p:stCondLst>
                                            <p:cond delay="664"/>
                                          </p:stCondLst>
                                        </p:cTn>
                                        <p:tgtEl>
                                          <p:spTgt spid="4">
                                            <p:graphicEl>
                                              <a:dgm id="{B718023E-70A1-4301-80B0-70CEA3C8CA8F}"/>
                                            </p:graphicEl>
                                          </p:spTgt>
                                        </p:tgtEl>
                                        <p:attrNameLst>
                                          <p:attrName>ppt_y</p:attrName>
                                        </p:attrNameLst>
                                      </p:cBhvr>
                                      <p:tavLst>
                                        <p:tav tm="0" fmla="#ppt_y-sin(pi*$)/9">
                                          <p:val>
                                            <p:fltVal val="0"/>
                                          </p:val>
                                        </p:tav>
                                        <p:tav tm="100000">
                                          <p:val>
                                            <p:fltVal val="1"/>
                                          </p:val>
                                        </p:tav>
                                      </p:tavLst>
                                    </p:anim>
                                    <p:anim calcmode="lin" valueType="num">
                                      <p:cBhvr>
                                        <p:cTn id="1045" dur="332" tmFilter="0, 0; 0.125,0.2665; 0.25,0.4; 0.375,0.465; 0.5,0.5;  0.625,0.535; 0.75,0.6; 0.875,0.7335; 1,1">
                                          <p:stCondLst>
                                            <p:cond delay="1324"/>
                                          </p:stCondLst>
                                        </p:cTn>
                                        <p:tgtEl>
                                          <p:spTgt spid="4">
                                            <p:graphicEl>
                                              <a:dgm id="{B718023E-70A1-4301-80B0-70CEA3C8CA8F}"/>
                                            </p:graphicEl>
                                          </p:spTgt>
                                        </p:tgtEl>
                                        <p:attrNameLst>
                                          <p:attrName>ppt_y</p:attrName>
                                        </p:attrNameLst>
                                      </p:cBhvr>
                                      <p:tavLst>
                                        <p:tav tm="0" fmla="#ppt_y-sin(pi*$)/27">
                                          <p:val>
                                            <p:fltVal val="0"/>
                                          </p:val>
                                        </p:tav>
                                        <p:tav tm="100000">
                                          <p:val>
                                            <p:fltVal val="1"/>
                                          </p:val>
                                        </p:tav>
                                      </p:tavLst>
                                    </p:anim>
                                    <p:anim calcmode="lin" valueType="num">
                                      <p:cBhvr>
                                        <p:cTn id="1046" dur="164" tmFilter="0, 0; 0.125,0.2665; 0.25,0.4; 0.375,0.465; 0.5,0.5;  0.625,0.535; 0.75,0.6; 0.875,0.7335; 1,1">
                                          <p:stCondLst>
                                            <p:cond delay="1656"/>
                                          </p:stCondLst>
                                        </p:cTn>
                                        <p:tgtEl>
                                          <p:spTgt spid="4">
                                            <p:graphicEl>
                                              <a:dgm id="{B718023E-70A1-4301-80B0-70CEA3C8CA8F}"/>
                                            </p:graphicEl>
                                          </p:spTgt>
                                        </p:tgtEl>
                                        <p:attrNameLst>
                                          <p:attrName>ppt_y</p:attrName>
                                        </p:attrNameLst>
                                      </p:cBhvr>
                                      <p:tavLst>
                                        <p:tav tm="0" fmla="#ppt_y-sin(pi*$)/81">
                                          <p:val>
                                            <p:fltVal val="0"/>
                                          </p:val>
                                        </p:tav>
                                        <p:tav tm="100000">
                                          <p:val>
                                            <p:fltVal val="1"/>
                                          </p:val>
                                        </p:tav>
                                      </p:tavLst>
                                    </p:anim>
                                    <p:animScale>
                                      <p:cBhvr>
                                        <p:cTn id="1047" dur="26">
                                          <p:stCondLst>
                                            <p:cond delay="650"/>
                                          </p:stCondLst>
                                        </p:cTn>
                                        <p:tgtEl>
                                          <p:spTgt spid="4">
                                            <p:graphicEl>
                                              <a:dgm id="{B718023E-70A1-4301-80B0-70CEA3C8CA8F}"/>
                                            </p:graphicEl>
                                          </p:spTgt>
                                        </p:tgtEl>
                                      </p:cBhvr>
                                      <p:to x="100000" y="60000"/>
                                    </p:animScale>
                                    <p:animScale>
                                      <p:cBhvr>
                                        <p:cTn id="1048" dur="166" decel="50000">
                                          <p:stCondLst>
                                            <p:cond delay="676"/>
                                          </p:stCondLst>
                                        </p:cTn>
                                        <p:tgtEl>
                                          <p:spTgt spid="4">
                                            <p:graphicEl>
                                              <a:dgm id="{B718023E-70A1-4301-80B0-70CEA3C8CA8F}"/>
                                            </p:graphicEl>
                                          </p:spTgt>
                                        </p:tgtEl>
                                      </p:cBhvr>
                                      <p:to x="100000" y="100000"/>
                                    </p:animScale>
                                    <p:animScale>
                                      <p:cBhvr>
                                        <p:cTn id="1049" dur="26">
                                          <p:stCondLst>
                                            <p:cond delay="1312"/>
                                          </p:stCondLst>
                                        </p:cTn>
                                        <p:tgtEl>
                                          <p:spTgt spid="4">
                                            <p:graphicEl>
                                              <a:dgm id="{B718023E-70A1-4301-80B0-70CEA3C8CA8F}"/>
                                            </p:graphicEl>
                                          </p:spTgt>
                                        </p:tgtEl>
                                      </p:cBhvr>
                                      <p:to x="100000" y="80000"/>
                                    </p:animScale>
                                    <p:animScale>
                                      <p:cBhvr>
                                        <p:cTn id="1050" dur="166" decel="50000">
                                          <p:stCondLst>
                                            <p:cond delay="1338"/>
                                          </p:stCondLst>
                                        </p:cTn>
                                        <p:tgtEl>
                                          <p:spTgt spid="4">
                                            <p:graphicEl>
                                              <a:dgm id="{B718023E-70A1-4301-80B0-70CEA3C8CA8F}"/>
                                            </p:graphicEl>
                                          </p:spTgt>
                                        </p:tgtEl>
                                      </p:cBhvr>
                                      <p:to x="100000" y="100000"/>
                                    </p:animScale>
                                    <p:animScale>
                                      <p:cBhvr>
                                        <p:cTn id="1051" dur="26">
                                          <p:stCondLst>
                                            <p:cond delay="1642"/>
                                          </p:stCondLst>
                                        </p:cTn>
                                        <p:tgtEl>
                                          <p:spTgt spid="4">
                                            <p:graphicEl>
                                              <a:dgm id="{B718023E-70A1-4301-80B0-70CEA3C8CA8F}"/>
                                            </p:graphicEl>
                                          </p:spTgt>
                                        </p:tgtEl>
                                      </p:cBhvr>
                                      <p:to x="100000" y="90000"/>
                                    </p:animScale>
                                    <p:animScale>
                                      <p:cBhvr>
                                        <p:cTn id="1052" dur="166" decel="50000">
                                          <p:stCondLst>
                                            <p:cond delay="1668"/>
                                          </p:stCondLst>
                                        </p:cTn>
                                        <p:tgtEl>
                                          <p:spTgt spid="4">
                                            <p:graphicEl>
                                              <a:dgm id="{B718023E-70A1-4301-80B0-70CEA3C8CA8F}"/>
                                            </p:graphicEl>
                                          </p:spTgt>
                                        </p:tgtEl>
                                      </p:cBhvr>
                                      <p:to x="100000" y="100000"/>
                                    </p:animScale>
                                    <p:animScale>
                                      <p:cBhvr>
                                        <p:cTn id="1053" dur="26">
                                          <p:stCondLst>
                                            <p:cond delay="1808"/>
                                          </p:stCondLst>
                                        </p:cTn>
                                        <p:tgtEl>
                                          <p:spTgt spid="4">
                                            <p:graphicEl>
                                              <a:dgm id="{B718023E-70A1-4301-80B0-70CEA3C8CA8F}"/>
                                            </p:graphicEl>
                                          </p:spTgt>
                                        </p:tgtEl>
                                      </p:cBhvr>
                                      <p:to x="100000" y="95000"/>
                                    </p:animScale>
                                    <p:animScale>
                                      <p:cBhvr>
                                        <p:cTn id="1054" dur="166" decel="50000">
                                          <p:stCondLst>
                                            <p:cond delay="1834"/>
                                          </p:stCondLst>
                                        </p:cTn>
                                        <p:tgtEl>
                                          <p:spTgt spid="4">
                                            <p:graphicEl>
                                              <a:dgm id="{B718023E-70A1-4301-80B0-70CEA3C8CA8F}"/>
                                            </p:graphicEl>
                                          </p:spTgt>
                                        </p:tgtEl>
                                      </p:cBhvr>
                                      <p:to x="100000" y="100000"/>
                                    </p:animScale>
                                  </p:childTnLst>
                                </p:cTn>
                              </p:par>
                              <p:par>
                                <p:cTn id="1055" presetID="26" presetClass="entr" presetSubtype="0" fill="hold" grpId="0" nodeType="withEffect">
                                  <p:stCondLst>
                                    <p:cond delay="0"/>
                                  </p:stCondLst>
                                  <p:childTnLst>
                                    <p:set>
                                      <p:cBhvr>
                                        <p:cTn id="1056" dur="1" fill="hold">
                                          <p:stCondLst>
                                            <p:cond delay="0"/>
                                          </p:stCondLst>
                                        </p:cTn>
                                        <p:tgtEl>
                                          <p:spTgt spid="4">
                                            <p:graphicEl>
                                              <a:dgm id="{5AE20CAB-BF18-48DA-BF5F-FF20C742B73E}"/>
                                            </p:graphicEl>
                                          </p:spTgt>
                                        </p:tgtEl>
                                        <p:attrNameLst>
                                          <p:attrName>style.visibility</p:attrName>
                                        </p:attrNameLst>
                                      </p:cBhvr>
                                      <p:to>
                                        <p:strVal val="visible"/>
                                      </p:to>
                                    </p:set>
                                    <p:animEffect transition="in" filter="wipe(down)">
                                      <p:cBhvr>
                                        <p:cTn id="1057" dur="580">
                                          <p:stCondLst>
                                            <p:cond delay="0"/>
                                          </p:stCondLst>
                                        </p:cTn>
                                        <p:tgtEl>
                                          <p:spTgt spid="4">
                                            <p:graphicEl>
                                              <a:dgm id="{5AE20CAB-BF18-48DA-BF5F-FF20C742B73E}"/>
                                            </p:graphicEl>
                                          </p:spTgt>
                                        </p:tgtEl>
                                      </p:cBhvr>
                                    </p:animEffect>
                                    <p:anim calcmode="lin" valueType="num">
                                      <p:cBhvr>
                                        <p:cTn id="1058" dur="1822" tmFilter="0,0; 0.14,0.36; 0.43,0.73; 0.71,0.91; 1.0,1.0">
                                          <p:stCondLst>
                                            <p:cond delay="0"/>
                                          </p:stCondLst>
                                        </p:cTn>
                                        <p:tgtEl>
                                          <p:spTgt spid="4">
                                            <p:graphicEl>
                                              <a:dgm id="{5AE20CAB-BF18-48DA-BF5F-FF20C742B73E}"/>
                                            </p:graphicEl>
                                          </p:spTgt>
                                        </p:tgtEl>
                                        <p:attrNameLst>
                                          <p:attrName>ppt_x</p:attrName>
                                        </p:attrNameLst>
                                      </p:cBhvr>
                                      <p:tavLst>
                                        <p:tav tm="0">
                                          <p:val>
                                            <p:strVal val="#ppt_x-0.25"/>
                                          </p:val>
                                        </p:tav>
                                        <p:tav tm="100000">
                                          <p:val>
                                            <p:strVal val="#ppt_x"/>
                                          </p:val>
                                        </p:tav>
                                      </p:tavLst>
                                    </p:anim>
                                    <p:anim calcmode="lin" valueType="num">
                                      <p:cBhvr>
                                        <p:cTn id="1059" dur="664" tmFilter="0.0,0.0; 0.25,0.07; 0.50,0.2; 0.75,0.467; 1.0,1.0">
                                          <p:stCondLst>
                                            <p:cond delay="0"/>
                                          </p:stCondLst>
                                        </p:cTn>
                                        <p:tgtEl>
                                          <p:spTgt spid="4">
                                            <p:graphicEl>
                                              <a:dgm id="{5AE20CAB-BF18-48DA-BF5F-FF20C742B73E}"/>
                                            </p:graphicEl>
                                          </p:spTgt>
                                        </p:tgtEl>
                                        <p:attrNameLst>
                                          <p:attrName>ppt_y</p:attrName>
                                        </p:attrNameLst>
                                      </p:cBhvr>
                                      <p:tavLst>
                                        <p:tav tm="0" fmla="#ppt_y-sin(pi*$)/3">
                                          <p:val>
                                            <p:fltVal val="0.5"/>
                                          </p:val>
                                        </p:tav>
                                        <p:tav tm="100000">
                                          <p:val>
                                            <p:fltVal val="1"/>
                                          </p:val>
                                        </p:tav>
                                      </p:tavLst>
                                    </p:anim>
                                    <p:anim calcmode="lin" valueType="num">
                                      <p:cBhvr>
                                        <p:cTn id="1060" dur="664" tmFilter="0, 0; 0.125,0.2665; 0.25,0.4; 0.375,0.465; 0.5,0.5;  0.625,0.535; 0.75,0.6; 0.875,0.7335; 1,1">
                                          <p:stCondLst>
                                            <p:cond delay="664"/>
                                          </p:stCondLst>
                                        </p:cTn>
                                        <p:tgtEl>
                                          <p:spTgt spid="4">
                                            <p:graphicEl>
                                              <a:dgm id="{5AE20CAB-BF18-48DA-BF5F-FF20C742B73E}"/>
                                            </p:graphicEl>
                                          </p:spTgt>
                                        </p:tgtEl>
                                        <p:attrNameLst>
                                          <p:attrName>ppt_y</p:attrName>
                                        </p:attrNameLst>
                                      </p:cBhvr>
                                      <p:tavLst>
                                        <p:tav tm="0" fmla="#ppt_y-sin(pi*$)/9">
                                          <p:val>
                                            <p:fltVal val="0"/>
                                          </p:val>
                                        </p:tav>
                                        <p:tav tm="100000">
                                          <p:val>
                                            <p:fltVal val="1"/>
                                          </p:val>
                                        </p:tav>
                                      </p:tavLst>
                                    </p:anim>
                                    <p:anim calcmode="lin" valueType="num">
                                      <p:cBhvr>
                                        <p:cTn id="1061" dur="332" tmFilter="0, 0; 0.125,0.2665; 0.25,0.4; 0.375,0.465; 0.5,0.5;  0.625,0.535; 0.75,0.6; 0.875,0.7335; 1,1">
                                          <p:stCondLst>
                                            <p:cond delay="1324"/>
                                          </p:stCondLst>
                                        </p:cTn>
                                        <p:tgtEl>
                                          <p:spTgt spid="4">
                                            <p:graphicEl>
                                              <a:dgm id="{5AE20CAB-BF18-48DA-BF5F-FF20C742B73E}"/>
                                            </p:graphicEl>
                                          </p:spTgt>
                                        </p:tgtEl>
                                        <p:attrNameLst>
                                          <p:attrName>ppt_y</p:attrName>
                                        </p:attrNameLst>
                                      </p:cBhvr>
                                      <p:tavLst>
                                        <p:tav tm="0" fmla="#ppt_y-sin(pi*$)/27">
                                          <p:val>
                                            <p:fltVal val="0"/>
                                          </p:val>
                                        </p:tav>
                                        <p:tav tm="100000">
                                          <p:val>
                                            <p:fltVal val="1"/>
                                          </p:val>
                                        </p:tav>
                                      </p:tavLst>
                                    </p:anim>
                                    <p:anim calcmode="lin" valueType="num">
                                      <p:cBhvr>
                                        <p:cTn id="1062" dur="164" tmFilter="0, 0; 0.125,0.2665; 0.25,0.4; 0.375,0.465; 0.5,0.5;  0.625,0.535; 0.75,0.6; 0.875,0.7335; 1,1">
                                          <p:stCondLst>
                                            <p:cond delay="1656"/>
                                          </p:stCondLst>
                                        </p:cTn>
                                        <p:tgtEl>
                                          <p:spTgt spid="4">
                                            <p:graphicEl>
                                              <a:dgm id="{5AE20CAB-BF18-48DA-BF5F-FF20C742B73E}"/>
                                            </p:graphicEl>
                                          </p:spTgt>
                                        </p:tgtEl>
                                        <p:attrNameLst>
                                          <p:attrName>ppt_y</p:attrName>
                                        </p:attrNameLst>
                                      </p:cBhvr>
                                      <p:tavLst>
                                        <p:tav tm="0" fmla="#ppt_y-sin(pi*$)/81">
                                          <p:val>
                                            <p:fltVal val="0"/>
                                          </p:val>
                                        </p:tav>
                                        <p:tav tm="100000">
                                          <p:val>
                                            <p:fltVal val="1"/>
                                          </p:val>
                                        </p:tav>
                                      </p:tavLst>
                                    </p:anim>
                                    <p:animScale>
                                      <p:cBhvr>
                                        <p:cTn id="1063" dur="26">
                                          <p:stCondLst>
                                            <p:cond delay="650"/>
                                          </p:stCondLst>
                                        </p:cTn>
                                        <p:tgtEl>
                                          <p:spTgt spid="4">
                                            <p:graphicEl>
                                              <a:dgm id="{5AE20CAB-BF18-48DA-BF5F-FF20C742B73E}"/>
                                            </p:graphicEl>
                                          </p:spTgt>
                                        </p:tgtEl>
                                      </p:cBhvr>
                                      <p:to x="100000" y="60000"/>
                                    </p:animScale>
                                    <p:animScale>
                                      <p:cBhvr>
                                        <p:cTn id="1064" dur="166" decel="50000">
                                          <p:stCondLst>
                                            <p:cond delay="676"/>
                                          </p:stCondLst>
                                        </p:cTn>
                                        <p:tgtEl>
                                          <p:spTgt spid="4">
                                            <p:graphicEl>
                                              <a:dgm id="{5AE20CAB-BF18-48DA-BF5F-FF20C742B73E}"/>
                                            </p:graphicEl>
                                          </p:spTgt>
                                        </p:tgtEl>
                                      </p:cBhvr>
                                      <p:to x="100000" y="100000"/>
                                    </p:animScale>
                                    <p:animScale>
                                      <p:cBhvr>
                                        <p:cTn id="1065" dur="26">
                                          <p:stCondLst>
                                            <p:cond delay="1312"/>
                                          </p:stCondLst>
                                        </p:cTn>
                                        <p:tgtEl>
                                          <p:spTgt spid="4">
                                            <p:graphicEl>
                                              <a:dgm id="{5AE20CAB-BF18-48DA-BF5F-FF20C742B73E}"/>
                                            </p:graphicEl>
                                          </p:spTgt>
                                        </p:tgtEl>
                                      </p:cBhvr>
                                      <p:to x="100000" y="80000"/>
                                    </p:animScale>
                                    <p:animScale>
                                      <p:cBhvr>
                                        <p:cTn id="1066" dur="166" decel="50000">
                                          <p:stCondLst>
                                            <p:cond delay="1338"/>
                                          </p:stCondLst>
                                        </p:cTn>
                                        <p:tgtEl>
                                          <p:spTgt spid="4">
                                            <p:graphicEl>
                                              <a:dgm id="{5AE20CAB-BF18-48DA-BF5F-FF20C742B73E}"/>
                                            </p:graphicEl>
                                          </p:spTgt>
                                        </p:tgtEl>
                                      </p:cBhvr>
                                      <p:to x="100000" y="100000"/>
                                    </p:animScale>
                                    <p:animScale>
                                      <p:cBhvr>
                                        <p:cTn id="1067" dur="26">
                                          <p:stCondLst>
                                            <p:cond delay="1642"/>
                                          </p:stCondLst>
                                        </p:cTn>
                                        <p:tgtEl>
                                          <p:spTgt spid="4">
                                            <p:graphicEl>
                                              <a:dgm id="{5AE20CAB-BF18-48DA-BF5F-FF20C742B73E}"/>
                                            </p:graphicEl>
                                          </p:spTgt>
                                        </p:tgtEl>
                                      </p:cBhvr>
                                      <p:to x="100000" y="90000"/>
                                    </p:animScale>
                                    <p:animScale>
                                      <p:cBhvr>
                                        <p:cTn id="1068" dur="166" decel="50000">
                                          <p:stCondLst>
                                            <p:cond delay="1668"/>
                                          </p:stCondLst>
                                        </p:cTn>
                                        <p:tgtEl>
                                          <p:spTgt spid="4">
                                            <p:graphicEl>
                                              <a:dgm id="{5AE20CAB-BF18-48DA-BF5F-FF20C742B73E}"/>
                                            </p:graphicEl>
                                          </p:spTgt>
                                        </p:tgtEl>
                                      </p:cBhvr>
                                      <p:to x="100000" y="100000"/>
                                    </p:animScale>
                                    <p:animScale>
                                      <p:cBhvr>
                                        <p:cTn id="1069" dur="26">
                                          <p:stCondLst>
                                            <p:cond delay="1808"/>
                                          </p:stCondLst>
                                        </p:cTn>
                                        <p:tgtEl>
                                          <p:spTgt spid="4">
                                            <p:graphicEl>
                                              <a:dgm id="{5AE20CAB-BF18-48DA-BF5F-FF20C742B73E}"/>
                                            </p:graphicEl>
                                          </p:spTgt>
                                        </p:tgtEl>
                                      </p:cBhvr>
                                      <p:to x="100000" y="95000"/>
                                    </p:animScale>
                                    <p:animScale>
                                      <p:cBhvr>
                                        <p:cTn id="1070" dur="166" decel="50000">
                                          <p:stCondLst>
                                            <p:cond delay="1834"/>
                                          </p:stCondLst>
                                        </p:cTn>
                                        <p:tgtEl>
                                          <p:spTgt spid="4">
                                            <p:graphicEl>
                                              <a:dgm id="{5AE20CAB-BF18-48DA-BF5F-FF20C742B73E}"/>
                                            </p:graphicEl>
                                          </p:spTgt>
                                        </p:tgtEl>
                                      </p:cBhvr>
                                      <p:to x="100000" y="100000"/>
                                    </p:animScale>
                                  </p:childTnLst>
                                </p:cTn>
                              </p:par>
                              <p:par>
                                <p:cTn id="1071" presetID="26" presetClass="entr" presetSubtype="0" fill="hold" grpId="0" nodeType="withEffect">
                                  <p:stCondLst>
                                    <p:cond delay="0"/>
                                  </p:stCondLst>
                                  <p:childTnLst>
                                    <p:set>
                                      <p:cBhvr>
                                        <p:cTn id="1072" dur="1" fill="hold">
                                          <p:stCondLst>
                                            <p:cond delay="0"/>
                                          </p:stCondLst>
                                        </p:cTn>
                                        <p:tgtEl>
                                          <p:spTgt spid="4">
                                            <p:graphicEl>
                                              <a:dgm id="{8EEE53D1-0ABC-4A84-8CDC-396A731E7220}"/>
                                            </p:graphicEl>
                                          </p:spTgt>
                                        </p:tgtEl>
                                        <p:attrNameLst>
                                          <p:attrName>style.visibility</p:attrName>
                                        </p:attrNameLst>
                                      </p:cBhvr>
                                      <p:to>
                                        <p:strVal val="visible"/>
                                      </p:to>
                                    </p:set>
                                    <p:animEffect transition="in" filter="wipe(down)">
                                      <p:cBhvr>
                                        <p:cTn id="1073" dur="580">
                                          <p:stCondLst>
                                            <p:cond delay="0"/>
                                          </p:stCondLst>
                                        </p:cTn>
                                        <p:tgtEl>
                                          <p:spTgt spid="4">
                                            <p:graphicEl>
                                              <a:dgm id="{8EEE53D1-0ABC-4A84-8CDC-396A731E7220}"/>
                                            </p:graphicEl>
                                          </p:spTgt>
                                        </p:tgtEl>
                                      </p:cBhvr>
                                    </p:animEffect>
                                    <p:anim calcmode="lin" valueType="num">
                                      <p:cBhvr>
                                        <p:cTn id="1074" dur="1822" tmFilter="0,0; 0.14,0.36; 0.43,0.73; 0.71,0.91; 1.0,1.0">
                                          <p:stCondLst>
                                            <p:cond delay="0"/>
                                          </p:stCondLst>
                                        </p:cTn>
                                        <p:tgtEl>
                                          <p:spTgt spid="4">
                                            <p:graphicEl>
                                              <a:dgm id="{8EEE53D1-0ABC-4A84-8CDC-396A731E7220}"/>
                                            </p:graphicEl>
                                          </p:spTgt>
                                        </p:tgtEl>
                                        <p:attrNameLst>
                                          <p:attrName>ppt_x</p:attrName>
                                        </p:attrNameLst>
                                      </p:cBhvr>
                                      <p:tavLst>
                                        <p:tav tm="0">
                                          <p:val>
                                            <p:strVal val="#ppt_x-0.25"/>
                                          </p:val>
                                        </p:tav>
                                        <p:tav tm="100000">
                                          <p:val>
                                            <p:strVal val="#ppt_x"/>
                                          </p:val>
                                        </p:tav>
                                      </p:tavLst>
                                    </p:anim>
                                    <p:anim calcmode="lin" valueType="num">
                                      <p:cBhvr>
                                        <p:cTn id="1075" dur="664" tmFilter="0.0,0.0; 0.25,0.07; 0.50,0.2; 0.75,0.467; 1.0,1.0">
                                          <p:stCondLst>
                                            <p:cond delay="0"/>
                                          </p:stCondLst>
                                        </p:cTn>
                                        <p:tgtEl>
                                          <p:spTgt spid="4">
                                            <p:graphicEl>
                                              <a:dgm id="{8EEE53D1-0ABC-4A84-8CDC-396A731E7220}"/>
                                            </p:graphicEl>
                                          </p:spTgt>
                                        </p:tgtEl>
                                        <p:attrNameLst>
                                          <p:attrName>ppt_y</p:attrName>
                                        </p:attrNameLst>
                                      </p:cBhvr>
                                      <p:tavLst>
                                        <p:tav tm="0" fmla="#ppt_y-sin(pi*$)/3">
                                          <p:val>
                                            <p:fltVal val="0.5"/>
                                          </p:val>
                                        </p:tav>
                                        <p:tav tm="100000">
                                          <p:val>
                                            <p:fltVal val="1"/>
                                          </p:val>
                                        </p:tav>
                                      </p:tavLst>
                                    </p:anim>
                                    <p:anim calcmode="lin" valueType="num">
                                      <p:cBhvr>
                                        <p:cTn id="1076" dur="664" tmFilter="0, 0; 0.125,0.2665; 0.25,0.4; 0.375,0.465; 0.5,0.5;  0.625,0.535; 0.75,0.6; 0.875,0.7335; 1,1">
                                          <p:stCondLst>
                                            <p:cond delay="664"/>
                                          </p:stCondLst>
                                        </p:cTn>
                                        <p:tgtEl>
                                          <p:spTgt spid="4">
                                            <p:graphicEl>
                                              <a:dgm id="{8EEE53D1-0ABC-4A84-8CDC-396A731E7220}"/>
                                            </p:graphicEl>
                                          </p:spTgt>
                                        </p:tgtEl>
                                        <p:attrNameLst>
                                          <p:attrName>ppt_y</p:attrName>
                                        </p:attrNameLst>
                                      </p:cBhvr>
                                      <p:tavLst>
                                        <p:tav tm="0" fmla="#ppt_y-sin(pi*$)/9">
                                          <p:val>
                                            <p:fltVal val="0"/>
                                          </p:val>
                                        </p:tav>
                                        <p:tav tm="100000">
                                          <p:val>
                                            <p:fltVal val="1"/>
                                          </p:val>
                                        </p:tav>
                                      </p:tavLst>
                                    </p:anim>
                                    <p:anim calcmode="lin" valueType="num">
                                      <p:cBhvr>
                                        <p:cTn id="1077" dur="332" tmFilter="0, 0; 0.125,0.2665; 0.25,0.4; 0.375,0.465; 0.5,0.5;  0.625,0.535; 0.75,0.6; 0.875,0.7335; 1,1">
                                          <p:stCondLst>
                                            <p:cond delay="1324"/>
                                          </p:stCondLst>
                                        </p:cTn>
                                        <p:tgtEl>
                                          <p:spTgt spid="4">
                                            <p:graphicEl>
                                              <a:dgm id="{8EEE53D1-0ABC-4A84-8CDC-396A731E7220}"/>
                                            </p:graphicEl>
                                          </p:spTgt>
                                        </p:tgtEl>
                                        <p:attrNameLst>
                                          <p:attrName>ppt_y</p:attrName>
                                        </p:attrNameLst>
                                      </p:cBhvr>
                                      <p:tavLst>
                                        <p:tav tm="0" fmla="#ppt_y-sin(pi*$)/27">
                                          <p:val>
                                            <p:fltVal val="0"/>
                                          </p:val>
                                        </p:tav>
                                        <p:tav tm="100000">
                                          <p:val>
                                            <p:fltVal val="1"/>
                                          </p:val>
                                        </p:tav>
                                      </p:tavLst>
                                    </p:anim>
                                    <p:anim calcmode="lin" valueType="num">
                                      <p:cBhvr>
                                        <p:cTn id="1078" dur="164" tmFilter="0, 0; 0.125,0.2665; 0.25,0.4; 0.375,0.465; 0.5,0.5;  0.625,0.535; 0.75,0.6; 0.875,0.7335; 1,1">
                                          <p:stCondLst>
                                            <p:cond delay="1656"/>
                                          </p:stCondLst>
                                        </p:cTn>
                                        <p:tgtEl>
                                          <p:spTgt spid="4">
                                            <p:graphicEl>
                                              <a:dgm id="{8EEE53D1-0ABC-4A84-8CDC-396A731E7220}"/>
                                            </p:graphicEl>
                                          </p:spTgt>
                                        </p:tgtEl>
                                        <p:attrNameLst>
                                          <p:attrName>ppt_y</p:attrName>
                                        </p:attrNameLst>
                                      </p:cBhvr>
                                      <p:tavLst>
                                        <p:tav tm="0" fmla="#ppt_y-sin(pi*$)/81">
                                          <p:val>
                                            <p:fltVal val="0"/>
                                          </p:val>
                                        </p:tav>
                                        <p:tav tm="100000">
                                          <p:val>
                                            <p:fltVal val="1"/>
                                          </p:val>
                                        </p:tav>
                                      </p:tavLst>
                                    </p:anim>
                                    <p:animScale>
                                      <p:cBhvr>
                                        <p:cTn id="1079" dur="26">
                                          <p:stCondLst>
                                            <p:cond delay="650"/>
                                          </p:stCondLst>
                                        </p:cTn>
                                        <p:tgtEl>
                                          <p:spTgt spid="4">
                                            <p:graphicEl>
                                              <a:dgm id="{8EEE53D1-0ABC-4A84-8CDC-396A731E7220}"/>
                                            </p:graphicEl>
                                          </p:spTgt>
                                        </p:tgtEl>
                                      </p:cBhvr>
                                      <p:to x="100000" y="60000"/>
                                    </p:animScale>
                                    <p:animScale>
                                      <p:cBhvr>
                                        <p:cTn id="1080" dur="166" decel="50000">
                                          <p:stCondLst>
                                            <p:cond delay="676"/>
                                          </p:stCondLst>
                                        </p:cTn>
                                        <p:tgtEl>
                                          <p:spTgt spid="4">
                                            <p:graphicEl>
                                              <a:dgm id="{8EEE53D1-0ABC-4A84-8CDC-396A731E7220}"/>
                                            </p:graphicEl>
                                          </p:spTgt>
                                        </p:tgtEl>
                                      </p:cBhvr>
                                      <p:to x="100000" y="100000"/>
                                    </p:animScale>
                                    <p:animScale>
                                      <p:cBhvr>
                                        <p:cTn id="1081" dur="26">
                                          <p:stCondLst>
                                            <p:cond delay="1312"/>
                                          </p:stCondLst>
                                        </p:cTn>
                                        <p:tgtEl>
                                          <p:spTgt spid="4">
                                            <p:graphicEl>
                                              <a:dgm id="{8EEE53D1-0ABC-4A84-8CDC-396A731E7220}"/>
                                            </p:graphicEl>
                                          </p:spTgt>
                                        </p:tgtEl>
                                      </p:cBhvr>
                                      <p:to x="100000" y="80000"/>
                                    </p:animScale>
                                    <p:animScale>
                                      <p:cBhvr>
                                        <p:cTn id="1082" dur="166" decel="50000">
                                          <p:stCondLst>
                                            <p:cond delay="1338"/>
                                          </p:stCondLst>
                                        </p:cTn>
                                        <p:tgtEl>
                                          <p:spTgt spid="4">
                                            <p:graphicEl>
                                              <a:dgm id="{8EEE53D1-0ABC-4A84-8CDC-396A731E7220}"/>
                                            </p:graphicEl>
                                          </p:spTgt>
                                        </p:tgtEl>
                                      </p:cBhvr>
                                      <p:to x="100000" y="100000"/>
                                    </p:animScale>
                                    <p:animScale>
                                      <p:cBhvr>
                                        <p:cTn id="1083" dur="26">
                                          <p:stCondLst>
                                            <p:cond delay="1642"/>
                                          </p:stCondLst>
                                        </p:cTn>
                                        <p:tgtEl>
                                          <p:spTgt spid="4">
                                            <p:graphicEl>
                                              <a:dgm id="{8EEE53D1-0ABC-4A84-8CDC-396A731E7220}"/>
                                            </p:graphicEl>
                                          </p:spTgt>
                                        </p:tgtEl>
                                      </p:cBhvr>
                                      <p:to x="100000" y="90000"/>
                                    </p:animScale>
                                    <p:animScale>
                                      <p:cBhvr>
                                        <p:cTn id="1084" dur="166" decel="50000">
                                          <p:stCondLst>
                                            <p:cond delay="1668"/>
                                          </p:stCondLst>
                                        </p:cTn>
                                        <p:tgtEl>
                                          <p:spTgt spid="4">
                                            <p:graphicEl>
                                              <a:dgm id="{8EEE53D1-0ABC-4A84-8CDC-396A731E7220}"/>
                                            </p:graphicEl>
                                          </p:spTgt>
                                        </p:tgtEl>
                                      </p:cBhvr>
                                      <p:to x="100000" y="100000"/>
                                    </p:animScale>
                                    <p:animScale>
                                      <p:cBhvr>
                                        <p:cTn id="1085" dur="26">
                                          <p:stCondLst>
                                            <p:cond delay="1808"/>
                                          </p:stCondLst>
                                        </p:cTn>
                                        <p:tgtEl>
                                          <p:spTgt spid="4">
                                            <p:graphicEl>
                                              <a:dgm id="{8EEE53D1-0ABC-4A84-8CDC-396A731E7220}"/>
                                            </p:graphicEl>
                                          </p:spTgt>
                                        </p:tgtEl>
                                      </p:cBhvr>
                                      <p:to x="100000" y="95000"/>
                                    </p:animScale>
                                    <p:animScale>
                                      <p:cBhvr>
                                        <p:cTn id="1086" dur="166" decel="50000">
                                          <p:stCondLst>
                                            <p:cond delay="1834"/>
                                          </p:stCondLst>
                                        </p:cTn>
                                        <p:tgtEl>
                                          <p:spTgt spid="4">
                                            <p:graphicEl>
                                              <a:dgm id="{8EEE53D1-0ABC-4A84-8CDC-396A731E7220}"/>
                                            </p:graphicEl>
                                          </p:spTgt>
                                        </p:tgtEl>
                                      </p:cBhvr>
                                      <p:to x="100000" y="100000"/>
                                    </p:animScale>
                                  </p:childTnLst>
                                </p:cTn>
                              </p:par>
                            </p:childTnLst>
                          </p:cTn>
                        </p:par>
                      </p:childTnLst>
                    </p:cTn>
                  </p:par>
                  <p:par>
                    <p:cTn id="1087" fill="hold">
                      <p:stCondLst>
                        <p:cond delay="indefinite"/>
                      </p:stCondLst>
                      <p:childTnLst>
                        <p:par>
                          <p:cTn id="1088" fill="hold">
                            <p:stCondLst>
                              <p:cond delay="0"/>
                            </p:stCondLst>
                            <p:childTnLst>
                              <p:par>
                                <p:cTn id="1089" presetID="26" presetClass="entr" presetSubtype="0" fill="hold" grpId="0" nodeType="clickEffect">
                                  <p:stCondLst>
                                    <p:cond delay="0"/>
                                  </p:stCondLst>
                                  <p:childTnLst>
                                    <p:set>
                                      <p:cBhvr>
                                        <p:cTn id="1090" dur="1" fill="hold">
                                          <p:stCondLst>
                                            <p:cond delay="0"/>
                                          </p:stCondLst>
                                        </p:cTn>
                                        <p:tgtEl>
                                          <p:spTgt spid="4">
                                            <p:graphicEl>
                                              <a:dgm id="{12FD7157-C7E2-41CB-96C0-DDA1B1B8A344}"/>
                                            </p:graphicEl>
                                          </p:spTgt>
                                        </p:tgtEl>
                                        <p:attrNameLst>
                                          <p:attrName>style.visibility</p:attrName>
                                        </p:attrNameLst>
                                      </p:cBhvr>
                                      <p:to>
                                        <p:strVal val="visible"/>
                                      </p:to>
                                    </p:set>
                                    <p:animEffect transition="in" filter="wipe(down)">
                                      <p:cBhvr>
                                        <p:cTn id="1091" dur="580">
                                          <p:stCondLst>
                                            <p:cond delay="0"/>
                                          </p:stCondLst>
                                        </p:cTn>
                                        <p:tgtEl>
                                          <p:spTgt spid="4">
                                            <p:graphicEl>
                                              <a:dgm id="{12FD7157-C7E2-41CB-96C0-DDA1B1B8A344}"/>
                                            </p:graphicEl>
                                          </p:spTgt>
                                        </p:tgtEl>
                                      </p:cBhvr>
                                    </p:animEffect>
                                    <p:anim calcmode="lin" valueType="num">
                                      <p:cBhvr>
                                        <p:cTn id="1092" dur="1822" tmFilter="0,0; 0.14,0.36; 0.43,0.73; 0.71,0.91; 1.0,1.0">
                                          <p:stCondLst>
                                            <p:cond delay="0"/>
                                          </p:stCondLst>
                                        </p:cTn>
                                        <p:tgtEl>
                                          <p:spTgt spid="4">
                                            <p:graphicEl>
                                              <a:dgm id="{12FD7157-C7E2-41CB-96C0-DDA1B1B8A344}"/>
                                            </p:graphicEl>
                                          </p:spTgt>
                                        </p:tgtEl>
                                        <p:attrNameLst>
                                          <p:attrName>ppt_x</p:attrName>
                                        </p:attrNameLst>
                                      </p:cBhvr>
                                      <p:tavLst>
                                        <p:tav tm="0">
                                          <p:val>
                                            <p:strVal val="#ppt_x-0.25"/>
                                          </p:val>
                                        </p:tav>
                                        <p:tav tm="100000">
                                          <p:val>
                                            <p:strVal val="#ppt_x"/>
                                          </p:val>
                                        </p:tav>
                                      </p:tavLst>
                                    </p:anim>
                                    <p:anim calcmode="lin" valueType="num">
                                      <p:cBhvr>
                                        <p:cTn id="1093" dur="664" tmFilter="0.0,0.0; 0.25,0.07; 0.50,0.2; 0.75,0.467; 1.0,1.0">
                                          <p:stCondLst>
                                            <p:cond delay="0"/>
                                          </p:stCondLst>
                                        </p:cTn>
                                        <p:tgtEl>
                                          <p:spTgt spid="4">
                                            <p:graphicEl>
                                              <a:dgm id="{12FD7157-C7E2-41CB-96C0-DDA1B1B8A344}"/>
                                            </p:graphicEl>
                                          </p:spTgt>
                                        </p:tgtEl>
                                        <p:attrNameLst>
                                          <p:attrName>ppt_y</p:attrName>
                                        </p:attrNameLst>
                                      </p:cBhvr>
                                      <p:tavLst>
                                        <p:tav tm="0" fmla="#ppt_y-sin(pi*$)/3">
                                          <p:val>
                                            <p:fltVal val="0.5"/>
                                          </p:val>
                                        </p:tav>
                                        <p:tav tm="100000">
                                          <p:val>
                                            <p:fltVal val="1"/>
                                          </p:val>
                                        </p:tav>
                                      </p:tavLst>
                                    </p:anim>
                                    <p:anim calcmode="lin" valueType="num">
                                      <p:cBhvr>
                                        <p:cTn id="1094" dur="664" tmFilter="0, 0; 0.125,0.2665; 0.25,0.4; 0.375,0.465; 0.5,0.5;  0.625,0.535; 0.75,0.6; 0.875,0.7335; 1,1">
                                          <p:stCondLst>
                                            <p:cond delay="664"/>
                                          </p:stCondLst>
                                        </p:cTn>
                                        <p:tgtEl>
                                          <p:spTgt spid="4">
                                            <p:graphicEl>
                                              <a:dgm id="{12FD7157-C7E2-41CB-96C0-DDA1B1B8A344}"/>
                                            </p:graphicEl>
                                          </p:spTgt>
                                        </p:tgtEl>
                                        <p:attrNameLst>
                                          <p:attrName>ppt_y</p:attrName>
                                        </p:attrNameLst>
                                      </p:cBhvr>
                                      <p:tavLst>
                                        <p:tav tm="0" fmla="#ppt_y-sin(pi*$)/9">
                                          <p:val>
                                            <p:fltVal val="0"/>
                                          </p:val>
                                        </p:tav>
                                        <p:tav tm="100000">
                                          <p:val>
                                            <p:fltVal val="1"/>
                                          </p:val>
                                        </p:tav>
                                      </p:tavLst>
                                    </p:anim>
                                    <p:anim calcmode="lin" valueType="num">
                                      <p:cBhvr>
                                        <p:cTn id="1095" dur="332" tmFilter="0, 0; 0.125,0.2665; 0.25,0.4; 0.375,0.465; 0.5,0.5;  0.625,0.535; 0.75,0.6; 0.875,0.7335; 1,1">
                                          <p:stCondLst>
                                            <p:cond delay="1324"/>
                                          </p:stCondLst>
                                        </p:cTn>
                                        <p:tgtEl>
                                          <p:spTgt spid="4">
                                            <p:graphicEl>
                                              <a:dgm id="{12FD7157-C7E2-41CB-96C0-DDA1B1B8A344}"/>
                                            </p:graphicEl>
                                          </p:spTgt>
                                        </p:tgtEl>
                                        <p:attrNameLst>
                                          <p:attrName>ppt_y</p:attrName>
                                        </p:attrNameLst>
                                      </p:cBhvr>
                                      <p:tavLst>
                                        <p:tav tm="0" fmla="#ppt_y-sin(pi*$)/27">
                                          <p:val>
                                            <p:fltVal val="0"/>
                                          </p:val>
                                        </p:tav>
                                        <p:tav tm="100000">
                                          <p:val>
                                            <p:fltVal val="1"/>
                                          </p:val>
                                        </p:tav>
                                      </p:tavLst>
                                    </p:anim>
                                    <p:anim calcmode="lin" valueType="num">
                                      <p:cBhvr>
                                        <p:cTn id="1096" dur="164" tmFilter="0, 0; 0.125,0.2665; 0.25,0.4; 0.375,0.465; 0.5,0.5;  0.625,0.535; 0.75,0.6; 0.875,0.7335; 1,1">
                                          <p:stCondLst>
                                            <p:cond delay="1656"/>
                                          </p:stCondLst>
                                        </p:cTn>
                                        <p:tgtEl>
                                          <p:spTgt spid="4">
                                            <p:graphicEl>
                                              <a:dgm id="{12FD7157-C7E2-41CB-96C0-DDA1B1B8A344}"/>
                                            </p:graphicEl>
                                          </p:spTgt>
                                        </p:tgtEl>
                                        <p:attrNameLst>
                                          <p:attrName>ppt_y</p:attrName>
                                        </p:attrNameLst>
                                      </p:cBhvr>
                                      <p:tavLst>
                                        <p:tav tm="0" fmla="#ppt_y-sin(pi*$)/81">
                                          <p:val>
                                            <p:fltVal val="0"/>
                                          </p:val>
                                        </p:tav>
                                        <p:tav tm="100000">
                                          <p:val>
                                            <p:fltVal val="1"/>
                                          </p:val>
                                        </p:tav>
                                      </p:tavLst>
                                    </p:anim>
                                    <p:animScale>
                                      <p:cBhvr>
                                        <p:cTn id="1097" dur="26">
                                          <p:stCondLst>
                                            <p:cond delay="650"/>
                                          </p:stCondLst>
                                        </p:cTn>
                                        <p:tgtEl>
                                          <p:spTgt spid="4">
                                            <p:graphicEl>
                                              <a:dgm id="{12FD7157-C7E2-41CB-96C0-DDA1B1B8A344}"/>
                                            </p:graphicEl>
                                          </p:spTgt>
                                        </p:tgtEl>
                                      </p:cBhvr>
                                      <p:to x="100000" y="60000"/>
                                    </p:animScale>
                                    <p:animScale>
                                      <p:cBhvr>
                                        <p:cTn id="1098" dur="166" decel="50000">
                                          <p:stCondLst>
                                            <p:cond delay="676"/>
                                          </p:stCondLst>
                                        </p:cTn>
                                        <p:tgtEl>
                                          <p:spTgt spid="4">
                                            <p:graphicEl>
                                              <a:dgm id="{12FD7157-C7E2-41CB-96C0-DDA1B1B8A344}"/>
                                            </p:graphicEl>
                                          </p:spTgt>
                                        </p:tgtEl>
                                      </p:cBhvr>
                                      <p:to x="100000" y="100000"/>
                                    </p:animScale>
                                    <p:animScale>
                                      <p:cBhvr>
                                        <p:cTn id="1099" dur="26">
                                          <p:stCondLst>
                                            <p:cond delay="1312"/>
                                          </p:stCondLst>
                                        </p:cTn>
                                        <p:tgtEl>
                                          <p:spTgt spid="4">
                                            <p:graphicEl>
                                              <a:dgm id="{12FD7157-C7E2-41CB-96C0-DDA1B1B8A344}"/>
                                            </p:graphicEl>
                                          </p:spTgt>
                                        </p:tgtEl>
                                      </p:cBhvr>
                                      <p:to x="100000" y="80000"/>
                                    </p:animScale>
                                    <p:animScale>
                                      <p:cBhvr>
                                        <p:cTn id="1100" dur="166" decel="50000">
                                          <p:stCondLst>
                                            <p:cond delay="1338"/>
                                          </p:stCondLst>
                                        </p:cTn>
                                        <p:tgtEl>
                                          <p:spTgt spid="4">
                                            <p:graphicEl>
                                              <a:dgm id="{12FD7157-C7E2-41CB-96C0-DDA1B1B8A344}"/>
                                            </p:graphicEl>
                                          </p:spTgt>
                                        </p:tgtEl>
                                      </p:cBhvr>
                                      <p:to x="100000" y="100000"/>
                                    </p:animScale>
                                    <p:animScale>
                                      <p:cBhvr>
                                        <p:cTn id="1101" dur="26">
                                          <p:stCondLst>
                                            <p:cond delay="1642"/>
                                          </p:stCondLst>
                                        </p:cTn>
                                        <p:tgtEl>
                                          <p:spTgt spid="4">
                                            <p:graphicEl>
                                              <a:dgm id="{12FD7157-C7E2-41CB-96C0-DDA1B1B8A344}"/>
                                            </p:graphicEl>
                                          </p:spTgt>
                                        </p:tgtEl>
                                      </p:cBhvr>
                                      <p:to x="100000" y="90000"/>
                                    </p:animScale>
                                    <p:animScale>
                                      <p:cBhvr>
                                        <p:cTn id="1102" dur="166" decel="50000">
                                          <p:stCondLst>
                                            <p:cond delay="1668"/>
                                          </p:stCondLst>
                                        </p:cTn>
                                        <p:tgtEl>
                                          <p:spTgt spid="4">
                                            <p:graphicEl>
                                              <a:dgm id="{12FD7157-C7E2-41CB-96C0-DDA1B1B8A344}"/>
                                            </p:graphicEl>
                                          </p:spTgt>
                                        </p:tgtEl>
                                      </p:cBhvr>
                                      <p:to x="100000" y="100000"/>
                                    </p:animScale>
                                    <p:animScale>
                                      <p:cBhvr>
                                        <p:cTn id="1103" dur="26">
                                          <p:stCondLst>
                                            <p:cond delay="1808"/>
                                          </p:stCondLst>
                                        </p:cTn>
                                        <p:tgtEl>
                                          <p:spTgt spid="4">
                                            <p:graphicEl>
                                              <a:dgm id="{12FD7157-C7E2-41CB-96C0-DDA1B1B8A344}"/>
                                            </p:graphicEl>
                                          </p:spTgt>
                                        </p:tgtEl>
                                      </p:cBhvr>
                                      <p:to x="100000" y="95000"/>
                                    </p:animScale>
                                    <p:animScale>
                                      <p:cBhvr>
                                        <p:cTn id="1104" dur="166" decel="50000">
                                          <p:stCondLst>
                                            <p:cond delay="1834"/>
                                          </p:stCondLst>
                                        </p:cTn>
                                        <p:tgtEl>
                                          <p:spTgt spid="4">
                                            <p:graphicEl>
                                              <a:dgm id="{12FD7157-C7E2-41CB-96C0-DDA1B1B8A344}"/>
                                            </p:graphicEl>
                                          </p:spTgt>
                                        </p:tgtEl>
                                      </p:cBhvr>
                                      <p:to x="100000" y="100000"/>
                                    </p:animScale>
                                  </p:childTnLst>
                                </p:cTn>
                              </p:par>
                              <p:par>
                                <p:cTn id="1105" presetID="26" presetClass="entr" presetSubtype="0" fill="hold" grpId="0" nodeType="withEffect">
                                  <p:stCondLst>
                                    <p:cond delay="0"/>
                                  </p:stCondLst>
                                  <p:childTnLst>
                                    <p:set>
                                      <p:cBhvr>
                                        <p:cTn id="1106" dur="1" fill="hold">
                                          <p:stCondLst>
                                            <p:cond delay="0"/>
                                          </p:stCondLst>
                                        </p:cTn>
                                        <p:tgtEl>
                                          <p:spTgt spid="4">
                                            <p:graphicEl>
                                              <a:dgm id="{D6DCA713-2E45-4A6D-B575-736328FBB738}"/>
                                            </p:graphicEl>
                                          </p:spTgt>
                                        </p:tgtEl>
                                        <p:attrNameLst>
                                          <p:attrName>style.visibility</p:attrName>
                                        </p:attrNameLst>
                                      </p:cBhvr>
                                      <p:to>
                                        <p:strVal val="visible"/>
                                      </p:to>
                                    </p:set>
                                    <p:animEffect transition="in" filter="wipe(down)">
                                      <p:cBhvr>
                                        <p:cTn id="1107" dur="580">
                                          <p:stCondLst>
                                            <p:cond delay="0"/>
                                          </p:stCondLst>
                                        </p:cTn>
                                        <p:tgtEl>
                                          <p:spTgt spid="4">
                                            <p:graphicEl>
                                              <a:dgm id="{D6DCA713-2E45-4A6D-B575-736328FBB738}"/>
                                            </p:graphicEl>
                                          </p:spTgt>
                                        </p:tgtEl>
                                      </p:cBhvr>
                                    </p:animEffect>
                                    <p:anim calcmode="lin" valueType="num">
                                      <p:cBhvr>
                                        <p:cTn id="1108" dur="1822" tmFilter="0,0; 0.14,0.36; 0.43,0.73; 0.71,0.91; 1.0,1.0">
                                          <p:stCondLst>
                                            <p:cond delay="0"/>
                                          </p:stCondLst>
                                        </p:cTn>
                                        <p:tgtEl>
                                          <p:spTgt spid="4">
                                            <p:graphicEl>
                                              <a:dgm id="{D6DCA713-2E45-4A6D-B575-736328FBB738}"/>
                                            </p:graphicEl>
                                          </p:spTgt>
                                        </p:tgtEl>
                                        <p:attrNameLst>
                                          <p:attrName>ppt_x</p:attrName>
                                        </p:attrNameLst>
                                      </p:cBhvr>
                                      <p:tavLst>
                                        <p:tav tm="0">
                                          <p:val>
                                            <p:strVal val="#ppt_x-0.25"/>
                                          </p:val>
                                        </p:tav>
                                        <p:tav tm="100000">
                                          <p:val>
                                            <p:strVal val="#ppt_x"/>
                                          </p:val>
                                        </p:tav>
                                      </p:tavLst>
                                    </p:anim>
                                    <p:anim calcmode="lin" valueType="num">
                                      <p:cBhvr>
                                        <p:cTn id="1109" dur="664" tmFilter="0.0,0.0; 0.25,0.07; 0.50,0.2; 0.75,0.467; 1.0,1.0">
                                          <p:stCondLst>
                                            <p:cond delay="0"/>
                                          </p:stCondLst>
                                        </p:cTn>
                                        <p:tgtEl>
                                          <p:spTgt spid="4">
                                            <p:graphicEl>
                                              <a:dgm id="{D6DCA713-2E45-4A6D-B575-736328FBB738}"/>
                                            </p:graphicEl>
                                          </p:spTgt>
                                        </p:tgtEl>
                                        <p:attrNameLst>
                                          <p:attrName>ppt_y</p:attrName>
                                        </p:attrNameLst>
                                      </p:cBhvr>
                                      <p:tavLst>
                                        <p:tav tm="0" fmla="#ppt_y-sin(pi*$)/3">
                                          <p:val>
                                            <p:fltVal val="0.5"/>
                                          </p:val>
                                        </p:tav>
                                        <p:tav tm="100000">
                                          <p:val>
                                            <p:fltVal val="1"/>
                                          </p:val>
                                        </p:tav>
                                      </p:tavLst>
                                    </p:anim>
                                    <p:anim calcmode="lin" valueType="num">
                                      <p:cBhvr>
                                        <p:cTn id="1110" dur="664" tmFilter="0, 0; 0.125,0.2665; 0.25,0.4; 0.375,0.465; 0.5,0.5;  0.625,0.535; 0.75,0.6; 0.875,0.7335; 1,1">
                                          <p:stCondLst>
                                            <p:cond delay="664"/>
                                          </p:stCondLst>
                                        </p:cTn>
                                        <p:tgtEl>
                                          <p:spTgt spid="4">
                                            <p:graphicEl>
                                              <a:dgm id="{D6DCA713-2E45-4A6D-B575-736328FBB738}"/>
                                            </p:graphicEl>
                                          </p:spTgt>
                                        </p:tgtEl>
                                        <p:attrNameLst>
                                          <p:attrName>ppt_y</p:attrName>
                                        </p:attrNameLst>
                                      </p:cBhvr>
                                      <p:tavLst>
                                        <p:tav tm="0" fmla="#ppt_y-sin(pi*$)/9">
                                          <p:val>
                                            <p:fltVal val="0"/>
                                          </p:val>
                                        </p:tav>
                                        <p:tav tm="100000">
                                          <p:val>
                                            <p:fltVal val="1"/>
                                          </p:val>
                                        </p:tav>
                                      </p:tavLst>
                                    </p:anim>
                                    <p:anim calcmode="lin" valueType="num">
                                      <p:cBhvr>
                                        <p:cTn id="1111" dur="332" tmFilter="0, 0; 0.125,0.2665; 0.25,0.4; 0.375,0.465; 0.5,0.5;  0.625,0.535; 0.75,0.6; 0.875,0.7335; 1,1">
                                          <p:stCondLst>
                                            <p:cond delay="1324"/>
                                          </p:stCondLst>
                                        </p:cTn>
                                        <p:tgtEl>
                                          <p:spTgt spid="4">
                                            <p:graphicEl>
                                              <a:dgm id="{D6DCA713-2E45-4A6D-B575-736328FBB738}"/>
                                            </p:graphicEl>
                                          </p:spTgt>
                                        </p:tgtEl>
                                        <p:attrNameLst>
                                          <p:attrName>ppt_y</p:attrName>
                                        </p:attrNameLst>
                                      </p:cBhvr>
                                      <p:tavLst>
                                        <p:tav tm="0" fmla="#ppt_y-sin(pi*$)/27">
                                          <p:val>
                                            <p:fltVal val="0"/>
                                          </p:val>
                                        </p:tav>
                                        <p:tav tm="100000">
                                          <p:val>
                                            <p:fltVal val="1"/>
                                          </p:val>
                                        </p:tav>
                                      </p:tavLst>
                                    </p:anim>
                                    <p:anim calcmode="lin" valueType="num">
                                      <p:cBhvr>
                                        <p:cTn id="1112" dur="164" tmFilter="0, 0; 0.125,0.2665; 0.25,0.4; 0.375,0.465; 0.5,0.5;  0.625,0.535; 0.75,0.6; 0.875,0.7335; 1,1">
                                          <p:stCondLst>
                                            <p:cond delay="1656"/>
                                          </p:stCondLst>
                                        </p:cTn>
                                        <p:tgtEl>
                                          <p:spTgt spid="4">
                                            <p:graphicEl>
                                              <a:dgm id="{D6DCA713-2E45-4A6D-B575-736328FBB738}"/>
                                            </p:graphicEl>
                                          </p:spTgt>
                                        </p:tgtEl>
                                        <p:attrNameLst>
                                          <p:attrName>ppt_y</p:attrName>
                                        </p:attrNameLst>
                                      </p:cBhvr>
                                      <p:tavLst>
                                        <p:tav tm="0" fmla="#ppt_y-sin(pi*$)/81">
                                          <p:val>
                                            <p:fltVal val="0"/>
                                          </p:val>
                                        </p:tav>
                                        <p:tav tm="100000">
                                          <p:val>
                                            <p:fltVal val="1"/>
                                          </p:val>
                                        </p:tav>
                                      </p:tavLst>
                                    </p:anim>
                                    <p:animScale>
                                      <p:cBhvr>
                                        <p:cTn id="1113" dur="26">
                                          <p:stCondLst>
                                            <p:cond delay="650"/>
                                          </p:stCondLst>
                                        </p:cTn>
                                        <p:tgtEl>
                                          <p:spTgt spid="4">
                                            <p:graphicEl>
                                              <a:dgm id="{D6DCA713-2E45-4A6D-B575-736328FBB738}"/>
                                            </p:graphicEl>
                                          </p:spTgt>
                                        </p:tgtEl>
                                      </p:cBhvr>
                                      <p:to x="100000" y="60000"/>
                                    </p:animScale>
                                    <p:animScale>
                                      <p:cBhvr>
                                        <p:cTn id="1114" dur="166" decel="50000">
                                          <p:stCondLst>
                                            <p:cond delay="676"/>
                                          </p:stCondLst>
                                        </p:cTn>
                                        <p:tgtEl>
                                          <p:spTgt spid="4">
                                            <p:graphicEl>
                                              <a:dgm id="{D6DCA713-2E45-4A6D-B575-736328FBB738}"/>
                                            </p:graphicEl>
                                          </p:spTgt>
                                        </p:tgtEl>
                                      </p:cBhvr>
                                      <p:to x="100000" y="100000"/>
                                    </p:animScale>
                                    <p:animScale>
                                      <p:cBhvr>
                                        <p:cTn id="1115" dur="26">
                                          <p:stCondLst>
                                            <p:cond delay="1312"/>
                                          </p:stCondLst>
                                        </p:cTn>
                                        <p:tgtEl>
                                          <p:spTgt spid="4">
                                            <p:graphicEl>
                                              <a:dgm id="{D6DCA713-2E45-4A6D-B575-736328FBB738}"/>
                                            </p:graphicEl>
                                          </p:spTgt>
                                        </p:tgtEl>
                                      </p:cBhvr>
                                      <p:to x="100000" y="80000"/>
                                    </p:animScale>
                                    <p:animScale>
                                      <p:cBhvr>
                                        <p:cTn id="1116" dur="166" decel="50000">
                                          <p:stCondLst>
                                            <p:cond delay="1338"/>
                                          </p:stCondLst>
                                        </p:cTn>
                                        <p:tgtEl>
                                          <p:spTgt spid="4">
                                            <p:graphicEl>
                                              <a:dgm id="{D6DCA713-2E45-4A6D-B575-736328FBB738}"/>
                                            </p:graphicEl>
                                          </p:spTgt>
                                        </p:tgtEl>
                                      </p:cBhvr>
                                      <p:to x="100000" y="100000"/>
                                    </p:animScale>
                                    <p:animScale>
                                      <p:cBhvr>
                                        <p:cTn id="1117" dur="26">
                                          <p:stCondLst>
                                            <p:cond delay="1642"/>
                                          </p:stCondLst>
                                        </p:cTn>
                                        <p:tgtEl>
                                          <p:spTgt spid="4">
                                            <p:graphicEl>
                                              <a:dgm id="{D6DCA713-2E45-4A6D-B575-736328FBB738}"/>
                                            </p:graphicEl>
                                          </p:spTgt>
                                        </p:tgtEl>
                                      </p:cBhvr>
                                      <p:to x="100000" y="90000"/>
                                    </p:animScale>
                                    <p:animScale>
                                      <p:cBhvr>
                                        <p:cTn id="1118" dur="166" decel="50000">
                                          <p:stCondLst>
                                            <p:cond delay="1668"/>
                                          </p:stCondLst>
                                        </p:cTn>
                                        <p:tgtEl>
                                          <p:spTgt spid="4">
                                            <p:graphicEl>
                                              <a:dgm id="{D6DCA713-2E45-4A6D-B575-736328FBB738}"/>
                                            </p:graphicEl>
                                          </p:spTgt>
                                        </p:tgtEl>
                                      </p:cBhvr>
                                      <p:to x="100000" y="100000"/>
                                    </p:animScale>
                                    <p:animScale>
                                      <p:cBhvr>
                                        <p:cTn id="1119" dur="26">
                                          <p:stCondLst>
                                            <p:cond delay="1808"/>
                                          </p:stCondLst>
                                        </p:cTn>
                                        <p:tgtEl>
                                          <p:spTgt spid="4">
                                            <p:graphicEl>
                                              <a:dgm id="{D6DCA713-2E45-4A6D-B575-736328FBB738}"/>
                                            </p:graphicEl>
                                          </p:spTgt>
                                        </p:tgtEl>
                                      </p:cBhvr>
                                      <p:to x="100000" y="95000"/>
                                    </p:animScale>
                                    <p:animScale>
                                      <p:cBhvr>
                                        <p:cTn id="1120" dur="166" decel="50000">
                                          <p:stCondLst>
                                            <p:cond delay="1834"/>
                                          </p:stCondLst>
                                        </p:cTn>
                                        <p:tgtEl>
                                          <p:spTgt spid="4">
                                            <p:graphicEl>
                                              <a:dgm id="{D6DCA713-2E45-4A6D-B575-736328FBB738}"/>
                                            </p:graphicEl>
                                          </p:spTgt>
                                        </p:tgtEl>
                                      </p:cBhvr>
                                      <p:to x="100000" y="100000"/>
                                    </p:animScale>
                                  </p:childTnLst>
                                </p:cTn>
                              </p:par>
                              <p:par>
                                <p:cTn id="1121" presetID="26" presetClass="entr" presetSubtype="0" fill="hold" grpId="0" nodeType="withEffect">
                                  <p:stCondLst>
                                    <p:cond delay="0"/>
                                  </p:stCondLst>
                                  <p:childTnLst>
                                    <p:set>
                                      <p:cBhvr>
                                        <p:cTn id="1122" dur="1" fill="hold">
                                          <p:stCondLst>
                                            <p:cond delay="0"/>
                                          </p:stCondLst>
                                        </p:cTn>
                                        <p:tgtEl>
                                          <p:spTgt spid="4">
                                            <p:graphicEl>
                                              <a:dgm id="{FF54113A-1ED8-416D-99C3-35890A77639E}"/>
                                            </p:graphicEl>
                                          </p:spTgt>
                                        </p:tgtEl>
                                        <p:attrNameLst>
                                          <p:attrName>style.visibility</p:attrName>
                                        </p:attrNameLst>
                                      </p:cBhvr>
                                      <p:to>
                                        <p:strVal val="visible"/>
                                      </p:to>
                                    </p:set>
                                    <p:animEffect transition="in" filter="wipe(down)">
                                      <p:cBhvr>
                                        <p:cTn id="1123" dur="580">
                                          <p:stCondLst>
                                            <p:cond delay="0"/>
                                          </p:stCondLst>
                                        </p:cTn>
                                        <p:tgtEl>
                                          <p:spTgt spid="4">
                                            <p:graphicEl>
                                              <a:dgm id="{FF54113A-1ED8-416D-99C3-35890A77639E}"/>
                                            </p:graphicEl>
                                          </p:spTgt>
                                        </p:tgtEl>
                                      </p:cBhvr>
                                    </p:animEffect>
                                    <p:anim calcmode="lin" valueType="num">
                                      <p:cBhvr>
                                        <p:cTn id="1124" dur="1822" tmFilter="0,0; 0.14,0.36; 0.43,0.73; 0.71,0.91; 1.0,1.0">
                                          <p:stCondLst>
                                            <p:cond delay="0"/>
                                          </p:stCondLst>
                                        </p:cTn>
                                        <p:tgtEl>
                                          <p:spTgt spid="4">
                                            <p:graphicEl>
                                              <a:dgm id="{FF54113A-1ED8-416D-99C3-35890A77639E}"/>
                                            </p:graphicEl>
                                          </p:spTgt>
                                        </p:tgtEl>
                                        <p:attrNameLst>
                                          <p:attrName>ppt_x</p:attrName>
                                        </p:attrNameLst>
                                      </p:cBhvr>
                                      <p:tavLst>
                                        <p:tav tm="0">
                                          <p:val>
                                            <p:strVal val="#ppt_x-0.25"/>
                                          </p:val>
                                        </p:tav>
                                        <p:tav tm="100000">
                                          <p:val>
                                            <p:strVal val="#ppt_x"/>
                                          </p:val>
                                        </p:tav>
                                      </p:tavLst>
                                    </p:anim>
                                    <p:anim calcmode="lin" valueType="num">
                                      <p:cBhvr>
                                        <p:cTn id="1125" dur="664" tmFilter="0.0,0.0; 0.25,0.07; 0.50,0.2; 0.75,0.467; 1.0,1.0">
                                          <p:stCondLst>
                                            <p:cond delay="0"/>
                                          </p:stCondLst>
                                        </p:cTn>
                                        <p:tgtEl>
                                          <p:spTgt spid="4">
                                            <p:graphicEl>
                                              <a:dgm id="{FF54113A-1ED8-416D-99C3-35890A77639E}"/>
                                            </p:graphicEl>
                                          </p:spTgt>
                                        </p:tgtEl>
                                        <p:attrNameLst>
                                          <p:attrName>ppt_y</p:attrName>
                                        </p:attrNameLst>
                                      </p:cBhvr>
                                      <p:tavLst>
                                        <p:tav tm="0" fmla="#ppt_y-sin(pi*$)/3">
                                          <p:val>
                                            <p:fltVal val="0.5"/>
                                          </p:val>
                                        </p:tav>
                                        <p:tav tm="100000">
                                          <p:val>
                                            <p:fltVal val="1"/>
                                          </p:val>
                                        </p:tav>
                                      </p:tavLst>
                                    </p:anim>
                                    <p:anim calcmode="lin" valueType="num">
                                      <p:cBhvr>
                                        <p:cTn id="1126" dur="664" tmFilter="0, 0; 0.125,0.2665; 0.25,0.4; 0.375,0.465; 0.5,0.5;  0.625,0.535; 0.75,0.6; 0.875,0.7335; 1,1">
                                          <p:stCondLst>
                                            <p:cond delay="664"/>
                                          </p:stCondLst>
                                        </p:cTn>
                                        <p:tgtEl>
                                          <p:spTgt spid="4">
                                            <p:graphicEl>
                                              <a:dgm id="{FF54113A-1ED8-416D-99C3-35890A77639E}"/>
                                            </p:graphicEl>
                                          </p:spTgt>
                                        </p:tgtEl>
                                        <p:attrNameLst>
                                          <p:attrName>ppt_y</p:attrName>
                                        </p:attrNameLst>
                                      </p:cBhvr>
                                      <p:tavLst>
                                        <p:tav tm="0" fmla="#ppt_y-sin(pi*$)/9">
                                          <p:val>
                                            <p:fltVal val="0"/>
                                          </p:val>
                                        </p:tav>
                                        <p:tav tm="100000">
                                          <p:val>
                                            <p:fltVal val="1"/>
                                          </p:val>
                                        </p:tav>
                                      </p:tavLst>
                                    </p:anim>
                                    <p:anim calcmode="lin" valueType="num">
                                      <p:cBhvr>
                                        <p:cTn id="1127" dur="332" tmFilter="0, 0; 0.125,0.2665; 0.25,0.4; 0.375,0.465; 0.5,0.5;  0.625,0.535; 0.75,0.6; 0.875,0.7335; 1,1">
                                          <p:stCondLst>
                                            <p:cond delay="1324"/>
                                          </p:stCondLst>
                                        </p:cTn>
                                        <p:tgtEl>
                                          <p:spTgt spid="4">
                                            <p:graphicEl>
                                              <a:dgm id="{FF54113A-1ED8-416D-99C3-35890A77639E}"/>
                                            </p:graphicEl>
                                          </p:spTgt>
                                        </p:tgtEl>
                                        <p:attrNameLst>
                                          <p:attrName>ppt_y</p:attrName>
                                        </p:attrNameLst>
                                      </p:cBhvr>
                                      <p:tavLst>
                                        <p:tav tm="0" fmla="#ppt_y-sin(pi*$)/27">
                                          <p:val>
                                            <p:fltVal val="0"/>
                                          </p:val>
                                        </p:tav>
                                        <p:tav tm="100000">
                                          <p:val>
                                            <p:fltVal val="1"/>
                                          </p:val>
                                        </p:tav>
                                      </p:tavLst>
                                    </p:anim>
                                    <p:anim calcmode="lin" valueType="num">
                                      <p:cBhvr>
                                        <p:cTn id="1128" dur="164" tmFilter="0, 0; 0.125,0.2665; 0.25,0.4; 0.375,0.465; 0.5,0.5;  0.625,0.535; 0.75,0.6; 0.875,0.7335; 1,1">
                                          <p:stCondLst>
                                            <p:cond delay="1656"/>
                                          </p:stCondLst>
                                        </p:cTn>
                                        <p:tgtEl>
                                          <p:spTgt spid="4">
                                            <p:graphicEl>
                                              <a:dgm id="{FF54113A-1ED8-416D-99C3-35890A77639E}"/>
                                            </p:graphicEl>
                                          </p:spTgt>
                                        </p:tgtEl>
                                        <p:attrNameLst>
                                          <p:attrName>ppt_y</p:attrName>
                                        </p:attrNameLst>
                                      </p:cBhvr>
                                      <p:tavLst>
                                        <p:tav tm="0" fmla="#ppt_y-sin(pi*$)/81">
                                          <p:val>
                                            <p:fltVal val="0"/>
                                          </p:val>
                                        </p:tav>
                                        <p:tav tm="100000">
                                          <p:val>
                                            <p:fltVal val="1"/>
                                          </p:val>
                                        </p:tav>
                                      </p:tavLst>
                                    </p:anim>
                                    <p:animScale>
                                      <p:cBhvr>
                                        <p:cTn id="1129" dur="26">
                                          <p:stCondLst>
                                            <p:cond delay="650"/>
                                          </p:stCondLst>
                                        </p:cTn>
                                        <p:tgtEl>
                                          <p:spTgt spid="4">
                                            <p:graphicEl>
                                              <a:dgm id="{FF54113A-1ED8-416D-99C3-35890A77639E}"/>
                                            </p:graphicEl>
                                          </p:spTgt>
                                        </p:tgtEl>
                                      </p:cBhvr>
                                      <p:to x="100000" y="60000"/>
                                    </p:animScale>
                                    <p:animScale>
                                      <p:cBhvr>
                                        <p:cTn id="1130" dur="166" decel="50000">
                                          <p:stCondLst>
                                            <p:cond delay="676"/>
                                          </p:stCondLst>
                                        </p:cTn>
                                        <p:tgtEl>
                                          <p:spTgt spid="4">
                                            <p:graphicEl>
                                              <a:dgm id="{FF54113A-1ED8-416D-99C3-35890A77639E}"/>
                                            </p:graphicEl>
                                          </p:spTgt>
                                        </p:tgtEl>
                                      </p:cBhvr>
                                      <p:to x="100000" y="100000"/>
                                    </p:animScale>
                                    <p:animScale>
                                      <p:cBhvr>
                                        <p:cTn id="1131" dur="26">
                                          <p:stCondLst>
                                            <p:cond delay="1312"/>
                                          </p:stCondLst>
                                        </p:cTn>
                                        <p:tgtEl>
                                          <p:spTgt spid="4">
                                            <p:graphicEl>
                                              <a:dgm id="{FF54113A-1ED8-416D-99C3-35890A77639E}"/>
                                            </p:graphicEl>
                                          </p:spTgt>
                                        </p:tgtEl>
                                      </p:cBhvr>
                                      <p:to x="100000" y="80000"/>
                                    </p:animScale>
                                    <p:animScale>
                                      <p:cBhvr>
                                        <p:cTn id="1132" dur="166" decel="50000">
                                          <p:stCondLst>
                                            <p:cond delay="1338"/>
                                          </p:stCondLst>
                                        </p:cTn>
                                        <p:tgtEl>
                                          <p:spTgt spid="4">
                                            <p:graphicEl>
                                              <a:dgm id="{FF54113A-1ED8-416D-99C3-35890A77639E}"/>
                                            </p:graphicEl>
                                          </p:spTgt>
                                        </p:tgtEl>
                                      </p:cBhvr>
                                      <p:to x="100000" y="100000"/>
                                    </p:animScale>
                                    <p:animScale>
                                      <p:cBhvr>
                                        <p:cTn id="1133" dur="26">
                                          <p:stCondLst>
                                            <p:cond delay="1642"/>
                                          </p:stCondLst>
                                        </p:cTn>
                                        <p:tgtEl>
                                          <p:spTgt spid="4">
                                            <p:graphicEl>
                                              <a:dgm id="{FF54113A-1ED8-416D-99C3-35890A77639E}"/>
                                            </p:graphicEl>
                                          </p:spTgt>
                                        </p:tgtEl>
                                      </p:cBhvr>
                                      <p:to x="100000" y="90000"/>
                                    </p:animScale>
                                    <p:animScale>
                                      <p:cBhvr>
                                        <p:cTn id="1134" dur="166" decel="50000">
                                          <p:stCondLst>
                                            <p:cond delay="1668"/>
                                          </p:stCondLst>
                                        </p:cTn>
                                        <p:tgtEl>
                                          <p:spTgt spid="4">
                                            <p:graphicEl>
                                              <a:dgm id="{FF54113A-1ED8-416D-99C3-35890A77639E}"/>
                                            </p:graphicEl>
                                          </p:spTgt>
                                        </p:tgtEl>
                                      </p:cBhvr>
                                      <p:to x="100000" y="100000"/>
                                    </p:animScale>
                                    <p:animScale>
                                      <p:cBhvr>
                                        <p:cTn id="1135" dur="26">
                                          <p:stCondLst>
                                            <p:cond delay="1808"/>
                                          </p:stCondLst>
                                        </p:cTn>
                                        <p:tgtEl>
                                          <p:spTgt spid="4">
                                            <p:graphicEl>
                                              <a:dgm id="{FF54113A-1ED8-416D-99C3-35890A77639E}"/>
                                            </p:graphicEl>
                                          </p:spTgt>
                                        </p:tgtEl>
                                      </p:cBhvr>
                                      <p:to x="100000" y="95000"/>
                                    </p:animScale>
                                    <p:animScale>
                                      <p:cBhvr>
                                        <p:cTn id="1136" dur="166" decel="50000">
                                          <p:stCondLst>
                                            <p:cond delay="1834"/>
                                          </p:stCondLst>
                                        </p:cTn>
                                        <p:tgtEl>
                                          <p:spTgt spid="4">
                                            <p:graphicEl>
                                              <a:dgm id="{FF54113A-1ED8-416D-99C3-35890A77639E}"/>
                                            </p:graphicEl>
                                          </p:spTgt>
                                        </p:tgtEl>
                                      </p:cBhvr>
                                      <p:to x="100000" y="100000"/>
                                    </p:animScale>
                                  </p:childTnLst>
                                </p:cTn>
                              </p:par>
                            </p:childTnLst>
                          </p:cTn>
                        </p:par>
                      </p:childTnLst>
                    </p:cTn>
                  </p:par>
                  <p:par>
                    <p:cTn id="1137" fill="hold">
                      <p:stCondLst>
                        <p:cond delay="indefinite"/>
                      </p:stCondLst>
                      <p:childTnLst>
                        <p:par>
                          <p:cTn id="1138" fill="hold">
                            <p:stCondLst>
                              <p:cond delay="0"/>
                            </p:stCondLst>
                            <p:childTnLst>
                              <p:par>
                                <p:cTn id="1139" presetID="26" presetClass="entr" presetSubtype="0" fill="hold" grpId="0" nodeType="clickEffect">
                                  <p:stCondLst>
                                    <p:cond delay="0"/>
                                  </p:stCondLst>
                                  <p:childTnLst>
                                    <p:set>
                                      <p:cBhvr>
                                        <p:cTn id="1140" dur="1" fill="hold">
                                          <p:stCondLst>
                                            <p:cond delay="0"/>
                                          </p:stCondLst>
                                        </p:cTn>
                                        <p:tgtEl>
                                          <p:spTgt spid="4">
                                            <p:graphicEl>
                                              <a:dgm id="{701774E0-BD4D-4698-B41C-0B89F3C4C47D}"/>
                                            </p:graphicEl>
                                          </p:spTgt>
                                        </p:tgtEl>
                                        <p:attrNameLst>
                                          <p:attrName>style.visibility</p:attrName>
                                        </p:attrNameLst>
                                      </p:cBhvr>
                                      <p:to>
                                        <p:strVal val="visible"/>
                                      </p:to>
                                    </p:set>
                                    <p:animEffect transition="in" filter="wipe(down)">
                                      <p:cBhvr>
                                        <p:cTn id="1141" dur="580">
                                          <p:stCondLst>
                                            <p:cond delay="0"/>
                                          </p:stCondLst>
                                        </p:cTn>
                                        <p:tgtEl>
                                          <p:spTgt spid="4">
                                            <p:graphicEl>
                                              <a:dgm id="{701774E0-BD4D-4698-B41C-0B89F3C4C47D}"/>
                                            </p:graphicEl>
                                          </p:spTgt>
                                        </p:tgtEl>
                                      </p:cBhvr>
                                    </p:animEffect>
                                    <p:anim calcmode="lin" valueType="num">
                                      <p:cBhvr>
                                        <p:cTn id="1142" dur="1822" tmFilter="0,0; 0.14,0.36; 0.43,0.73; 0.71,0.91; 1.0,1.0">
                                          <p:stCondLst>
                                            <p:cond delay="0"/>
                                          </p:stCondLst>
                                        </p:cTn>
                                        <p:tgtEl>
                                          <p:spTgt spid="4">
                                            <p:graphicEl>
                                              <a:dgm id="{701774E0-BD4D-4698-B41C-0B89F3C4C47D}"/>
                                            </p:graphicEl>
                                          </p:spTgt>
                                        </p:tgtEl>
                                        <p:attrNameLst>
                                          <p:attrName>ppt_x</p:attrName>
                                        </p:attrNameLst>
                                      </p:cBhvr>
                                      <p:tavLst>
                                        <p:tav tm="0">
                                          <p:val>
                                            <p:strVal val="#ppt_x-0.25"/>
                                          </p:val>
                                        </p:tav>
                                        <p:tav tm="100000">
                                          <p:val>
                                            <p:strVal val="#ppt_x"/>
                                          </p:val>
                                        </p:tav>
                                      </p:tavLst>
                                    </p:anim>
                                    <p:anim calcmode="lin" valueType="num">
                                      <p:cBhvr>
                                        <p:cTn id="1143" dur="664" tmFilter="0.0,0.0; 0.25,0.07; 0.50,0.2; 0.75,0.467; 1.0,1.0">
                                          <p:stCondLst>
                                            <p:cond delay="0"/>
                                          </p:stCondLst>
                                        </p:cTn>
                                        <p:tgtEl>
                                          <p:spTgt spid="4">
                                            <p:graphicEl>
                                              <a:dgm id="{701774E0-BD4D-4698-B41C-0B89F3C4C47D}"/>
                                            </p:graphicEl>
                                          </p:spTgt>
                                        </p:tgtEl>
                                        <p:attrNameLst>
                                          <p:attrName>ppt_y</p:attrName>
                                        </p:attrNameLst>
                                      </p:cBhvr>
                                      <p:tavLst>
                                        <p:tav tm="0" fmla="#ppt_y-sin(pi*$)/3">
                                          <p:val>
                                            <p:fltVal val="0.5"/>
                                          </p:val>
                                        </p:tav>
                                        <p:tav tm="100000">
                                          <p:val>
                                            <p:fltVal val="1"/>
                                          </p:val>
                                        </p:tav>
                                      </p:tavLst>
                                    </p:anim>
                                    <p:anim calcmode="lin" valueType="num">
                                      <p:cBhvr>
                                        <p:cTn id="1144" dur="664" tmFilter="0, 0; 0.125,0.2665; 0.25,0.4; 0.375,0.465; 0.5,0.5;  0.625,0.535; 0.75,0.6; 0.875,0.7335; 1,1">
                                          <p:stCondLst>
                                            <p:cond delay="664"/>
                                          </p:stCondLst>
                                        </p:cTn>
                                        <p:tgtEl>
                                          <p:spTgt spid="4">
                                            <p:graphicEl>
                                              <a:dgm id="{701774E0-BD4D-4698-B41C-0B89F3C4C47D}"/>
                                            </p:graphicEl>
                                          </p:spTgt>
                                        </p:tgtEl>
                                        <p:attrNameLst>
                                          <p:attrName>ppt_y</p:attrName>
                                        </p:attrNameLst>
                                      </p:cBhvr>
                                      <p:tavLst>
                                        <p:tav tm="0" fmla="#ppt_y-sin(pi*$)/9">
                                          <p:val>
                                            <p:fltVal val="0"/>
                                          </p:val>
                                        </p:tav>
                                        <p:tav tm="100000">
                                          <p:val>
                                            <p:fltVal val="1"/>
                                          </p:val>
                                        </p:tav>
                                      </p:tavLst>
                                    </p:anim>
                                    <p:anim calcmode="lin" valueType="num">
                                      <p:cBhvr>
                                        <p:cTn id="1145" dur="332" tmFilter="0, 0; 0.125,0.2665; 0.25,0.4; 0.375,0.465; 0.5,0.5;  0.625,0.535; 0.75,0.6; 0.875,0.7335; 1,1">
                                          <p:stCondLst>
                                            <p:cond delay="1324"/>
                                          </p:stCondLst>
                                        </p:cTn>
                                        <p:tgtEl>
                                          <p:spTgt spid="4">
                                            <p:graphicEl>
                                              <a:dgm id="{701774E0-BD4D-4698-B41C-0B89F3C4C47D}"/>
                                            </p:graphicEl>
                                          </p:spTgt>
                                        </p:tgtEl>
                                        <p:attrNameLst>
                                          <p:attrName>ppt_y</p:attrName>
                                        </p:attrNameLst>
                                      </p:cBhvr>
                                      <p:tavLst>
                                        <p:tav tm="0" fmla="#ppt_y-sin(pi*$)/27">
                                          <p:val>
                                            <p:fltVal val="0"/>
                                          </p:val>
                                        </p:tav>
                                        <p:tav tm="100000">
                                          <p:val>
                                            <p:fltVal val="1"/>
                                          </p:val>
                                        </p:tav>
                                      </p:tavLst>
                                    </p:anim>
                                    <p:anim calcmode="lin" valueType="num">
                                      <p:cBhvr>
                                        <p:cTn id="1146" dur="164" tmFilter="0, 0; 0.125,0.2665; 0.25,0.4; 0.375,0.465; 0.5,0.5;  0.625,0.535; 0.75,0.6; 0.875,0.7335; 1,1">
                                          <p:stCondLst>
                                            <p:cond delay="1656"/>
                                          </p:stCondLst>
                                        </p:cTn>
                                        <p:tgtEl>
                                          <p:spTgt spid="4">
                                            <p:graphicEl>
                                              <a:dgm id="{701774E0-BD4D-4698-B41C-0B89F3C4C47D}"/>
                                            </p:graphicEl>
                                          </p:spTgt>
                                        </p:tgtEl>
                                        <p:attrNameLst>
                                          <p:attrName>ppt_y</p:attrName>
                                        </p:attrNameLst>
                                      </p:cBhvr>
                                      <p:tavLst>
                                        <p:tav tm="0" fmla="#ppt_y-sin(pi*$)/81">
                                          <p:val>
                                            <p:fltVal val="0"/>
                                          </p:val>
                                        </p:tav>
                                        <p:tav tm="100000">
                                          <p:val>
                                            <p:fltVal val="1"/>
                                          </p:val>
                                        </p:tav>
                                      </p:tavLst>
                                    </p:anim>
                                    <p:animScale>
                                      <p:cBhvr>
                                        <p:cTn id="1147" dur="26">
                                          <p:stCondLst>
                                            <p:cond delay="650"/>
                                          </p:stCondLst>
                                        </p:cTn>
                                        <p:tgtEl>
                                          <p:spTgt spid="4">
                                            <p:graphicEl>
                                              <a:dgm id="{701774E0-BD4D-4698-B41C-0B89F3C4C47D}"/>
                                            </p:graphicEl>
                                          </p:spTgt>
                                        </p:tgtEl>
                                      </p:cBhvr>
                                      <p:to x="100000" y="60000"/>
                                    </p:animScale>
                                    <p:animScale>
                                      <p:cBhvr>
                                        <p:cTn id="1148" dur="166" decel="50000">
                                          <p:stCondLst>
                                            <p:cond delay="676"/>
                                          </p:stCondLst>
                                        </p:cTn>
                                        <p:tgtEl>
                                          <p:spTgt spid="4">
                                            <p:graphicEl>
                                              <a:dgm id="{701774E0-BD4D-4698-B41C-0B89F3C4C47D}"/>
                                            </p:graphicEl>
                                          </p:spTgt>
                                        </p:tgtEl>
                                      </p:cBhvr>
                                      <p:to x="100000" y="100000"/>
                                    </p:animScale>
                                    <p:animScale>
                                      <p:cBhvr>
                                        <p:cTn id="1149" dur="26">
                                          <p:stCondLst>
                                            <p:cond delay="1312"/>
                                          </p:stCondLst>
                                        </p:cTn>
                                        <p:tgtEl>
                                          <p:spTgt spid="4">
                                            <p:graphicEl>
                                              <a:dgm id="{701774E0-BD4D-4698-B41C-0B89F3C4C47D}"/>
                                            </p:graphicEl>
                                          </p:spTgt>
                                        </p:tgtEl>
                                      </p:cBhvr>
                                      <p:to x="100000" y="80000"/>
                                    </p:animScale>
                                    <p:animScale>
                                      <p:cBhvr>
                                        <p:cTn id="1150" dur="166" decel="50000">
                                          <p:stCondLst>
                                            <p:cond delay="1338"/>
                                          </p:stCondLst>
                                        </p:cTn>
                                        <p:tgtEl>
                                          <p:spTgt spid="4">
                                            <p:graphicEl>
                                              <a:dgm id="{701774E0-BD4D-4698-B41C-0B89F3C4C47D}"/>
                                            </p:graphicEl>
                                          </p:spTgt>
                                        </p:tgtEl>
                                      </p:cBhvr>
                                      <p:to x="100000" y="100000"/>
                                    </p:animScale>
                                    <p:animScale>
                                      <p:cBhvr>
                                        <p:cTn id="1151" dur="26">
                                          <p:stCondLst>
                                            <p:cond delay="1642"/>
                                          </p:stCondLst>
                                        </p:cTn>
                                        <p:tgtEl>
                                          <p:spTgt spid="4">
                                            <p:graphicEl>
                                              <a:dgm id="{701774E0-BD4D-4698-B41C-0B89F3C4C47D}"/>
                                            </p:graphicEl>
                                          </p:spTgt>
                                        </p:tgtEl>
                                      </p:cBhvr>
                                      <p:to x="100000" y="90000"/>
                                    </p:animScale>
                                    <p:animScale>
                                      <p:cBhvr>
                                        <p:cTn id="1152" dur="166" decel="50000">
                                          <p:stCondLst>
                                            <p:cond delay="1668"/>
                                          </p:stCondLst>
                                        </p:cTn>
                                        <p:tgtEl>
                                          <p:spTgt spid="4">
                                            <p:graphicEl>
                                              <a:dgm id="{701774E0-BD4D-4698-B41C-0B89F3C4C47D}"/>
                                            </p:graphicEl>
                                          </p:spTgt>
                                        </p:tgtEl>
                                      </p:cBhvr>
                                      <p:to x="100000" y="100000"/>
                                    </p:animScale>
                                    <p:animScale>
                                      <p:cBhvr>
                                        <p:cTn id="1153" dur="26">
                                          <p:stCondLst>
                                            <p:cond delay="1808"/>
                                          </p:stCondLst>
                                        </p:cTn>
                                        <p:tgtEl>
                                          <p:spTgt spid="4">
                                            <p:graphicEl>
                                              <a:dgm id="{701774E0-BD4D-4698-B41C-0B89F3C4C47D}"/>
                                            </p:graphicEl>
                                          </p:spTgt>
                                        </p:tgtEl>
                                      </p:cBhvr>
                                      <p:to x="100000" y="95000"/>
                                    </p:animScale>
                                    <p:animScale>
                                      <p:cBhvr>
                                        <p:cTn id="1154" dur="166" decel="50000">
                                          <p:stCondLst>
                                            <p:cond delay="1834"/>
                                          </p:stCondLst>
                                        </p:cTn>
                                        <p:tgtEl>
                                          <p:spTgt spid="4">
                                            <p:graphicEl>
                                              <a:dgm id="{701774E0-BD4D-4698-B41C-0B89F3C4C47D}"/>
                                            </p:graphicEl>
                                          </p:spTgt>
                                        </p:tgtEl>
                                      </p:cBhvr>
                                      <p:to x="100000" y="100000"/>
                                    </p:animScale>
                                  </p:childTnLst>
                                </p:cTn>
                              </p:par>
                              <p:par>
                                <p:cTn id="1155" presetID="26" presetClass="entr" presetSubtype="0" fill="hold" grpId="0" nodeType="withEffect">
                                  <p:stCondLst>
                                    <p:cond delay="0"/>
                                  </p:stCondLst>
                                  <p:childTnLst>
                                    <p:set>
                                      <p:cBhvr>
                                        <p:cTn id="1156" dur="1" fill="hold">
                                          <p:stCondLst>
                                            <p:cond delay="0"/>
                                          </p:stCondLst>
                                        </p:cTn>
                                        <p:tgtEl>
                                          <p:spTgt spid="4">
                                            <p:graphicEl>
                                              <a:dgm id="{15270353-8EF1-43B6-A30C-B5CCE5F17300}"/>
                                            </p:graphicEl>
                                          </p:spTgt>
                                        </p:tgtEl>
                                        <p:attrNameLst>
                                          <p:attrName>style.visibility</p:attrName>
                                        </p:attrNameLst>
                                      </p:cBhvr>
                                      <p:to>
                                        <p:strVal val="visible"/>
                                      </p:to>
                                    </p:set>
                                    <p:animEffect transition="in" filter="wipe(down)">
                                      <p:cBhvr>
                                        <p:cTn id="1157" dur="580">
                                          <p:stCondLst>
                                            <p:cond delay="0"/>
                                          </p:stCondLst>
                                        </p:cTn>
                                        <p:tgtEl>
                                          <p:spTgt spid="4">
                                            <p:graphicEl>
                                              <a:dgm id="{15270353-8EF1-43B6-A30C-B5CCE5F17300}"/>
                                            </p:graphicEl>
                                          </p:spTgt>
                                        </p:tgtEl>
                                      </p:cBhvr>
                                    </p:animEffect>
                                    <p:anim calcmode="lin" valueType="num">
                                      <p:cBhvr>
                                        <p:cTn id="1158" dur="1822" tmFilter="0,0; 0.14,0.36; 0.43,0.73; 0.71,0.91; 1.0,1.0">
                                          <p:stCondLst>
                                            <p:cond delay="0"/>
                                          </p:stCondLst>
                                        </p:cTn>
                                        <p:tgtEl>
                                          <p:spTgt spid="4">
                                            <p:graphicEl>
                                              <a:dgm id="{15270353-8EF1-43B6-A30C-B5CCE5F17300}"/>
                                            </p:graphicEl>
                                          </p:spTgt>
                                        </p:tgtEl>
                                        <p:attrNameLst>
                                          <p:attrName>ppt_x</p:attrName>
                                        </p:attrNameLst>
                                      </p:cBhvr>
                                      <p:tavLst>
                                        <p:tav tm="0">
                                          <p:val>
                                            <p:strVal val="#ppt_x-0.25"/>
                                          </p:val>
                                        </p:tav>
                                        <p:tav tm="100000">
                                          <p:val>
                                            <p:strVal val="#ppt_x"/>
                                          </p:val>
                                        </p:tav>
                                      </p:tavLst>
                                    </p:anim>
                                    <p:anim calcmode="lin" valueType="num">
                                      <p:cBhvr>
                                        <p:cTn id="1159" dur="664" tmFilter="0.0,0.0; 0.25,0.07; 0.50,0.2; 0.75,0.467; 1.0,1.0">
                                          <p:stCondLst>
                                            <p:cond delay="0"/>
                                          </p:stCondLst>
                                        </p:cTn>
                                        <p:tgtEl>
                                          <p:spTgt spid="4">
                                            <p:graphicEl>
                                              <a:dgm id="{15270353-8EF1-43B6-A30C-B5CCE5F17300}"/>
                                            </p:graphicEl>
                                          </p:spTgt>
                                        </p:tgtEl>
                                        <p:attrNameLst>
                                          <p:attrName>ppt_y</p:attrName>
                                        </p:attrNameLst>
                                      </p:cBhvr>
                                      <p:tavLst>
                                        <p:tav tm="0" fmla="#ppt_y-sin(pi*$)/3">
                                          <p:val>
                                            <p:fltVal val="0.5"/>
                                          </p:val>
                                        </p:tav>
                                        <p:tav tm="100000">
                                          <p:val>
                                            <p:fltVal val="1"/>
                                          </p:val>
                                        </p:tav>
                                      </p:tavLst>
                                    </p:anim>
                                    <p:anim calcmode="lin" valueType="num">
                                      <p:cBhvr>
                                        <p:cTn id="1160" dur="664" tmFilter="0, 0; 0.125,0.2665; 0.25,0.4; 0.375,0.465; 0.5,0.5;  0.625,0.535; 0.75,0.6; 0.875,0.7335; 1,1">
                                          <p:stCondLst>
                                            <p:cond delay="664"/>
                                          </p:stCondLst>
                                        </p:cTn>
                                        <p:tgtEl>
                                          <p:spTgt spid="4">
                                            <p:graphicEl>
                                              <a:dgm id="{15270353-8EF1-43B6-A30C-B5CCE5F17300}"/>
                                            </p:graphicEl>
                                          </p:spTgt>
                                        </p:tgtEl>
                                        <p:attrNameLst>
                                          <p:attrName>ppt_y</p:attrName>
                                        </p:attrNameLst>
                                      </p:cBhvr>
                                      <p:tavLst>
                                        <p:tav tm="0" fmla="#ppt_y-sin(pi*$)/9">
                                          <p:val>
                                            <p:fltVal val="0"/>
                                          </p:val>
                                        </p:tav>
                                        <p:tav tm="100000">
                                          <p:val>
                                            <p:fltVal val="1"/>
                                          </p:val>
                                        </p:tav>
                                      </p:tavLst>
                                    </p:anim>
                                    <p:anim calcmode="lin" valueType="num">
                                      <p:cBhvr>
                                        <p:cTn id="1161" dur="332" tmFilter="0, 0; 0.125,0.2665; 0.25,0.4; 0.375,0.465; 0.5,0.5;  0.625,0.535; 0.75,0.6; 0.875,0.7335; 1,1">
                                          <p:stCondLst>
                                            <p:cond delay="1324"/>
                                          </p:stCondLst>
                                        </p:cTn>
                                        <p:tgtEl>
                                          <p:spTgt spid="4">
                                            <p:graphicEl>
                                              <a:dgm id="{15270353-8EF1-43B6-A30C-B5CCE5F17300}"/>
                                            </p:graphicEl>
                                          </p:spTgt>
                                        </p:tgtEl>
                                        <p:attrNameLst>
                                          <p:attrName>ppt_y</p:attrName>
                                        </p:attrNameLst>
                                      </p:cBhvr>
                                      <p:tavLst>
                                        <p:tav tm="0" fmla="#ppt_y-sin(pi*$)/27">
                                          <p:val>
                                            <p:fltVal val="0"/>
                                          </p:val>
                                        </p:tav>
                                        <p:tav tm="100000">
                                          <p:val>
                                            <p:fltVal val="1"/>
                                          </p:val>
                                        </p:tav>
                                      </p:tavLst>
                                    </p:anim>
                                    <p:anim calcmode="lin" valueType="num">
                                      <p:cBhvr>
                                        <p:cTn id="1162" dur="164" tmFilter="0, 0; 0.125,0.2665; 0.25,0.4; 0.375,0.465; 0.5,0.5;  0.625,0.535; 0.75,0.6; 0.875,0.7335; 1,1">
                                          <p:stCondLst>
                                            <p:cond delay="1656"/>
                                          </p:stCondLst>
                                        </p:cTn>
                                        <p:tgtEl>
                                          <p:spTgt spid="4">
                                            <p:graphicEl>
                                              <a:dgm id="{15270353-8EF1-43B6-A30C-B5CCE5F17300}"/>
                                            </p:graphicEl>
                                          </p:spTgt>
                                        </p:tgtEl>
                                        <p:attrNameLst>
                                          <p:attrName>ppt_y</p:attrName>
                                        </p:attrNameLst>
                                      </p:cBhvr>
                                      <p:tavLst>
                                        <p:tav tm="0" fmla="#ppt_y-sin(pi*$)/81">
                                          <p:val>
                                            <p:fltVal val="0"/>
                                          </p:val>
                                        </p:tav>
                                        <p:tav tm="100000">
                                          <p:val>
                                            <p:fltVal val="1"/>
                                          </p:val>
                                        </p:tav>
                                      </p:tavLst>
                                    </p:anim>
                                    <p:animScale>
                                      <p:cBhvr>
                                        <p:cTn id="1163" dur="26">
                                          <p:stCondLst>
                                            <p:cond delay="650"/>
                                          </p:stCondLst>
                                        </p:cTn>
                                        <p:tgtEl>
                                          <p:spTgt spid="4">
                                            <p:graphicEl>
                                              <a:dgm id="{15270353-8EF1-43B6-A30C-B5CCE5F17300}"/>
                                            </p:graphicEl>
                                          </p:spTgt>
                                        </p:tgtEl>
                                      </p:cBhvr>
                                      <p:to x="100000" y="60000"/>
                                    </p:animScale>
                                    <p:animScale>
                                      <p:cBhvr>
                                        <p:cTn id="1164" dur="166" decel="50000">
                                          <p:stCondLst>
                                            <p:cond delay="676"/>
                                          </p:stCondLst>
                                        </p:cTn>
                                        <p:tgtEl>
                                          <p:spTgt spid="4">
                                            <p:graphicEl>
                                              <a:dgm id="{15270353-8EF1-43B6-A30C-B5CCE5F17300}"/>
                                            </p:graphicEl>
                                          </p:spTgt>
                                        </p:tgtEl>
                                      </p:cBhvr>
                                      <p:to x="100000" y="100000"/>
                                    </p:animScale>
                                    <p:animScale>
                                      <p:cBhvr>
                                        <p:cTn id="1165" dur="26">
                                          <p:stCondLst>
                                            <p:cond delay="1312"/>
                                          </p:stCondLst>
                                        </p:cTn>
                                        <p:tgtEl>
                                          <p:spTgt spid="4">
                                            <p:graphicEl>
                                              <a:dgm id="{15270353-8EF1-43B6-A30C-B5CCE5F17300}"/>
                                            </p:graphicEl>
                                          </p:spTgt>
                                        </p:tgtEl>
                                      </p:cBhvr>
                                      <p:to x="100000" y="80000"/>
                                    </p:animScale>
                                    <p:animScale>
                                      <p:cBhvr>
                                        <p:cTn id="1166" dur="166" decel="50000">
                                          <p:stCondLst>
                                            <p:cond delay="1338"/>
                                          </p:stCondLst>
                                        </p:cTn>
                                        <p:tgtEl>
                                          <p:spTgt spid="4">
                                            <p:graphicEl>
                                              <a:dgm id="{15270353-8EF1-43B6-A30C-B5CCE5F17300}"/>
                                            </p:graphicEl>
                                          </p:spTgt>
                                        </p:tgtEl>
                                      </p:cBhvr>
                                      <p:to x="100000" y="100000"/>
                                    </p:animScale>
                                    <p:animScale>
                                      <p:cBhvr>
                                        <p:cTn id="1167" dur="26">
                                          <p:stCondLst>
                                            <p:cond delay="1642"/>
                                          </p:stCondLst>
                                        </p:cTn>
                                        <p:tgtEl>
                                          <p:spTgt spid="4">
                                            <p:graphicEl>
                                              <a:dgm id="{15270353-8EF1-43B6-A30C-B5CCE5F17300}"/>
                                            </p:graphicEl>
                                          </p:spTgt>
                                        </p:tgtEl>
                                      </p:cBhvr>
                                      <p:to x="100000" y="90000"/>
                                    </p:animScale>
                                    <p:animScale>
                                      <p:cBhvr>
                                        <p:cTn id="1168" dur="166" decel="50000">
                                          <p:stCondLst>
                                            <p:cond delay="1668"/>
                                          </p:stCondLst>
                                        </p:cTn>
                                        <p:tgtEl>
                                          <p:spTgt spid="4">
                                            <p:graphicEl>
                                              <a:dgm id="{15270353-8EF1-43B6-A30C-B5CCE5F17300}"/>
                                            </p:graphicEl>
                                          </p:spTgt>
                                        </p:tgtEl>
                                      </p:cBhvr>
                                      <p:to x="100000" y="100000"/>
                                    </p:animScale>
                                    <p:animScale>
                                      <p:cBhvr>
                                        <p:cTn id="1169" dur="26">
                                          <p:stCondLst>
                                            <p:cond delay="1808"/>
                                          </p:stCondLst>
                                        </p:cTn>
                                        <p:tgtEl>
                                          <p:spTgt spid="4">
                                            <p:graphicEl>
                                              <a:dgm id="{15270353-8EF1-43B6-A30C-B5CCE5F17300}"/>
                                            </p:graphicEl>
                                          </p:spTgt>
                                        </p:tgtEl>
                                      </p:cBhvr>
                                      <p:to x="100000" y="95000"/>
                                    </p:animScale>
                                    <p:animScale>
                                      <p:cBhvr>
                                        <p:cTn id="1170" dur="166" decel="50000">
                                          <p:stCondLst>
                                            <p:cond delay="1834"/>
                                          </p:stCondLst>
                                        </p:cTn>
                                        <p:tgtEl>
                                          <p:spTgt spid="4">
                                            <p:graphicEl>
                                              <a:dgm id="{15270353-8EF1-43B6-A30C-B5CCE5F17300}"/>
                                            </p:graphicEl>
                                          </p:spTgt>
                                        </p:tgtEl>
                                      </p:cBhvr>
                                      <p:to x="100000" y="100000"/>
                                    </p:animScale>
                                  </p:childTnLst>
                                </p:cTn>
                              </p:par>
                              <p:par>
                                <p:cTn id="1171" presetID="26" presetClass="entr" presetSubtype="0" fill="hold" grpId="0" nodeType="withEffect">
                                  <p:stCondLst>
                                    <p:cond delay="0"/>
                                  </p:stCondLst>
                                  <p:childTnLst>
                                    <p:set>
                                      <p:cBhvr>
                                        <p:cTn id="1172" dur="1" fill="hold">
                                          <p:stCondLst>
                                            <p:cond delay="0"/>
                                          </p:stCondLst>
                                        </p:cTn>
                                        <p:tgtEl>
                                          <p:spTgt spid="4">
                                            <p:graphicEl>
                                              <a:dgm id="{B7AB1C6A-7720-4F6E-96C2-9A9A21C3DED2}"/>
                                            </p:graphicEl>
                                          </p:spTgt>
                                        </p:tgtEl>
                                        <p:attrNameLst>
                                          <p:attrName>style.visibility</p:attrName>
                                        </p:attrNameLst>
                                      </p:cBhvr>
                                      <p:to>
                                        <p:strVal val="visible"/>
                                      </p:to>
                                    </p:set>
                                    <p:animEffect transition="in" filter="wipe(down)">
                                      <p:cBhvr>
                                        <p:cTn id="1173" dur="580">
                                          <p:stCondLst>
                                            <p:cond delay="0"/>
                                          </p:stCondLst>
                                        </p:cTn>
                                        <p:tgtEl>
                                          <p:spTgt spid="4">
                                            <p:graphicEl>
                                              <a:dgm id="{B7AB1C6A-7720-4F6E-96C2-9A9A21C3DED2}"/>
                                            </p:graphicEl>
                                          </p:spTgt>
                                        </p:tgtEl>
                                      </p:cBhvr>
                                    </p:animEffect>
                                    <p:anim calcmode="lin" valueType="num">
                                      <p:cBhvr>
                                        <p:cTn id="1174" dur="1822" tmFilter="0,0; 0.14,0.36; 0.43,0.73; 0.71,0.91; 1.0,1.0">
                                          <p:stCondLst>
                                            <p:cond delay="0"/>
                                          </p:stCondLst>
                                        </p:cTn>
                                        <p:tgtEl>
                                          <p:spTgt spid="4">
                                            <p:graphicEl>
                                              <a:dgm id="{B7AB1C6A-7720-4F6E-96C2-9A9A21C3DED2}"/>
                                            </p:graphicEl>
                                          </p:spTgt>
                                        </p:tgtEl>
                                        <p:attrNameLst>
                                          <p:attrName>ppt_x</p:attrName>
                                        </p:attrNameLst>
                                      </p:cBhvr>
                                      <p:tavLst>
                                        <p:tav tm="0">
                                          <p:val>
                                            <p:strVal val="#ppt_x-0.25"/>
                                          </p:val>
                                        </p:tav>
                                        <p:tav tm="100000">
                                          <p:val>
                                            <p:strVal val="#ppt_x"/>
                                          </p:val>
                                        </p:tav>
                                      </p:tavLst>
                                    </p:anim>
                                    <p:anim calcmode="lin" valueType="num">
                                      <p:cBhvr>
                                        <p:cTn id="1175" dur="664" tmFilter="0.0,0.0; 0.25,0.07; 0.50,0.2; 0.75,0.467; 1.0,1.0">
                                          <p:stCondLst>
                                            <p:cond delay="0"/>
                                          </p:stCondLst>
                                        </p:cTn>
                                        <p:tgtEl>
                                          <p:spTgt spid="4">
                                            <p:graphicEl>
                                              <a:dgm id="{B7AB1C6A-7720-4F6E-96C2-9A9A21C3DED2}"/>
                                            </p:graphicEl>
                                          </p:spTgt>
                                        </p:tgtEl>
                                        <p:attrNameLst>
                                          <p:attrName>ppt_y</p:attrName>
                                        </p:attrNameLst>
                                      </p:cBhvr>
                                      <p:tavLst>
                                        <p:tav tm="0" fmla="#ppt_y-sin(pi*$)/3">
                                          <p:val>
                                            <p:fltVal val="0.5"/>
                                          </p:val>
                                        </p:tav>
                                        <p:tav tm="100000">
                                          <p:val>
                                            <p:fltVal val="1"/>
                                          </p:val>
                                        </p:tav>
                                      </p:tavLst>
                                    </p:anim>
                                    <p:anim calcmode="lin" valueType="num">
                                      <p:cBhvr>
                                        <p:cTn id="1176" dur="664" tmFilter="0, 0; 0.125,0.2665; 0.25,0.4; 0.375,0.465; 0.5,0.5;  0.625,0.535; 0.75,0.6; 0.875,0.7335; 1,1">
                                          <p:stCondLst>
                                            <p:cond delay="664"/>
                                          </p:stCondLst>
                                        </p:cTn>
                                        <p:tgtEl>
                                          <p:spTgt spid="4">
                                            <p:graphicEl>
                                              <a:dgm id="{B7AB1C6A-7720-4F6E-96C2-9A9A21C3DED2}"/>
                                            </p:graphicEl>
                                          </p:spTgt>
                                        </p:tgtEl>
                                        <p:attrNameLst>
                                          <p:attrName>ppt_y</p:attrName>
                                        </p:attrNameLst>
                                      </p:cBhvr>
                                      <p:tavLst>
                                        <p:tav tm="0" fmla="#ppt_y-sin(pi*$)/9">
                                          <p:val>
                                            <p:fltVal val="0"/>
                                          </p:val>
                                        </p:tav>
                                        <p:tav tm="100000">
                                          <p:val>
                                            <p:fltVal val="1"/>
                                          </p:val>
                                        </p:tav>
                                      </p:tavLst>
                                    </p:anim>
                                    <p:anim calcmode="lin" valueType="num">
                                      <p:cBhvr>
                                        <p:cTn id="1177" dur="332" tmFilter="0, 0; 0.125,0.2665; 0.25,0.4; 0.375,0.465; 0.5,0.5;  0.625,0.535; 0.75,0.6; 0.875,0.7335; 1,1">
                                          <p:stCondLst>
                                            <p:cond delay="1324"/>
                                          </p:stCondLst>
                                        </p:cTn>
                                        <p:tgtEl>
                                          <p:spTgt spid="4">
                                            <p:graphicEl>
                                              <a:dgm id="{B7AB1C6A-7720-4F6E-96C2-9A9A21C3DED2}"/>
                                            </p:graphicEl>
                                          </p:spTgt>
                                        </p:tgtEl>
                                        <p:attrNameLst>
                                          <p:attrName>ppt_y</p:attrName>
                                        </p:attrNameLst>
                                      </p:cBhvr>
                                      <p:tavLst>
                                        <p:tav tm="0" fmla="#ppt_y-sin(pi*$)/27">
                                          <p:val>
                                            <p:fltVal val="0"/>
                                          </p:val>
                                        </p:tav>
                                        <p:tav tm="100000">
                                          <p:val>
                                            <p:fltVal val="1"/>
                                          </p:val>
                                        </p:tav>
                                      </p:tavLst>
                                    </p:anim>
                                    <p:anim calcmode="lin" valueType="num">
                                      <p:cBhvr>
                                        <p:cTn id="1178" dur="164" tmFilter="0, 0; 0.125,0.2665; 0.25,0.4; 0.375,0.465; 0.5,0.5;  0.625,0.535; 0.75,0.6; 0.875,0.7335; 1,1">
                                          <p:stCondLst>
                                            <p:cond delay="1656"/>
                                          </p:stCondLst>
                                        </p:cTn>
                                        <p:tgtEl>
                                          <p:spTgt spid="4">
                                            <p:graphicEl>
                                              <a:dgm id="{B7AB1C6A-7720-4F6E-96C2-9A9A21C3DED2}"/>
                                            </p:graphicEl>
                                          </p:spTgt>
                                        </p:tgtEl>
                                        <p:attrNameLst>
                                          <p:attrName>ppt_y</p:attrName>
                                        </p:attrNameLst>
                                      </p:cBhvr>
                                      <p:tavLst>
                                        <p:tav tm="0" fmla="#ppt_y-sin(pi*$)/81">
                                          <p:val>
                                            <p:fltVal val="0"/>
                                          </p:val>
                                        </p:tav>
                                        <p:tav tm="100000">
                                          <p:val>
                                            <p:fltVal val="1"/>
                                          </p:val>
                                        </p:tav>
                                      </p:tavLst>
                                    </p:anim>
                                    <p:animScale>
                                      <p:cBhvr>
                                        <p:cTn id="1179" dur="26">
                                          <p:stCondLst>
                                            <p:cond delay="650"/>
                                          </p:stCondLst>
                                        </p:cTn>
                                        <p:tgtEl>
                                          <p:spTgt spid="4">
                                            <p:graphicEl>
                                              <a:dgm id="{B7AB1C6A-7720-4F6E-96C2-9A9A21C3DED2}"/>
                                            </p:graphicEl>
                                          </p:spTgt>
                                        </p:tgtEl>
                                      </p:cBhvr>
                                      <p:to x="100000" y="60000"/>
                                    </p:animScale>
                                    <p:animScale>
                                      <p:cBhvr>
                                        <p:cTn id="1180" dur="166" decel="50000">
                                          <p:stCondLst>
                                            <p:cond delay="676"/>
                                          </p:stCondLst>
                                        </p:cTn>
                                        <p:tgtEl>
                                          <p:spTgt spid="4">
                                            <p:graphicEl>
                                              <a:dgm id="{B7AB1C6A-7720-4F6E-96C2-9A9A21C3DED2}"/>
                                            </p:graphicEl>
                                          </p:spTgt>
                                        </p:tgtEl>
                                      </p:cBhvr>
                                      <p:to x="100000" y="100000"/>
                                    </p:animScale>
                                    <p:animScale>
                                      <p:cBhvr>
                                        <p:cTn id="1181" dur="26">
                                          <p:stCondLst>
                                            <p:cond delay="1312"/>
                                          </p:stCondLst>
                                        </p:cTn>
                                        <p:tgtEl>
                                          <p:spTgt spid="4">
                                            <p:graphicEl>
                                              <a:dgm id="{B7AB1C6A-7720-4F6E-96C2-9A9A21C3DED2}"/>
                                            </p:graphicEl>
                                          </p:spTgt>
                                        </p:tgtEl>
                                      </p:cBhvr>
                                      <p:to x="100000" y="80000"/>
                                    </p:animScale>
                                    <p:animScale>
                                      <p:cBhvr>
                                        <p:cTn id="1182" dur="166" decel="50000">
                                          <p:stCondLst>
                                            <p:cond delay="1338"/>
                                          </p:stCondLst>
                                        </p:cTn>
                                        <p:tgtEl>
                                          <p:spTgt spid="4">
                                            <p:graphicEl>
                                              <a:dgm id="{B7AB1C6A-7720-4F6E-96C2-9A9A21C3DED2}"/>
                                            </p:graphicEl>
                                          </p:spTgt>
                                        </p:tgtEl>
                                      </p:cBhvr>
                                      <p:to x="100000" y="100000"/>
                                    </p:animScale>
                                    <p:animScale>
                                      <p:cBhvr>
                                        <p:cTn id="1183" dur="26">
                                          <p:stCondLst>
                                            <p:cond delay="1642"/>
                                          </p:stCondLst>
                                        </p:cTn>
                                        <p:tgtEl>
                                          <p:spTgt spid="4">
                                            <p:graphicEl>
                                              <a:dgm id="{B7AB1C6A-7720-4F6E-96C2-9A9A21C3DED2}"/>
                                            </p:graphicEl>
                                          </p:spTgt>
                                        </p:tgtEl>
                                      </p:cBhvr>
                                      <p:to x="100000" y="90000"/>
                                    </p:animScale>
                                    <p:animScale>
                                      <p:cBhvr>
                                        <p:cTn id="1184" dur="166" decel="50000">
                                          <p:stCondLst>
                                            <p:cond delay="1668"/>
                                          </p:stCondLst>
                                        </p:cTn>
                                        <p:tgtEl>
                                          <p:spTgt spid="4">
                                            <p:graphicEl>
                                              <a:dgm id="{B7AB1C6A-7720-4F6E-96C2-9A9A21C3DED2}"/>
                                            </p:graphicEl>
                                          </p:spTgt>
                                        </p:tgtEl>
                                      </p:cBhvr>
                                      <p:to x="100000" y="100000"/>
                                    </p:animScale>
                                    <p:animScale>
                                      <p:cBhvr>
                                        <p:cTn id="1185" dur="26">
                                          <p:stCondLst>
                                            <p:cond delay="1808"/>
                                          </p:stCondLst>
                                        </p:cTn>
                                        <p:tgtEl>
                                          <p:spTgt spid="4">
                                            <p:graphicEl>
                                              <a:dgm id="{B7AB1C6A-7720-4F6E-96C2-9A9A21C3DED2}"/>
                                            </p:graphicEl>
                                          </p:spTgt>
                                        </p:tgtEl>
                                      </p:cBhvr>
                                      <p:to x="100000" y="95000"/>
                                    </p:animScale>
                                    <p:animScale>
                                      <p:cBhvr>
                                        <p:cTn id="1186" dur="166" decel="50000">
                                          <p:stCondLst>
                                            <p:cond delay="1834"/>
                                          </p:stCondLst>
                                        </p:cTn>
                                        <p:tgtEl>
                                          <p:spTgt spid="4">
                                            <p:graphicEl>
                                              <a:dgm id="{B7AB1C6A-7720-4F6E-96C2-9A9A21C3DED2}"/>
                                            </p:graphic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76200"/>
            <a:ext cx="8839200" cy="584775"/>
          </a:xfrm>
          <a:prstGeom prst="rect">
            <a:avLst/>
          </a:prstGeom>
          <a:noFill/>
        </p:spPr>
        <p:txBody>
          <a:bodyPr wrap="square" rtlCol="0">
            <a:spAutoFit/>
          </a:bodyPr>
          <a:lstStyle/>
          <a:p>
            <a:r>
              <a:rPr lang="mr-IN" sz="3200" b="1" dirty="0" smtClean="0">
                <a:solidFill>
                  <a:srgbClr val="FF0000"/>
                </a:solidFill>
              </a:rPr>
              <a:t>व्याख्या:-</a:t>
            </a:r>
            <a:endParaRPr lang="en-US" sz="3200" b="1" dirty="0">
              <a:solidFill>
                <a:srgbClr val="FF0000"/>
              </a:solidFill>
            </a:endParaRPr>
          </a:p>
        </p:txBody>
      </p:sp>
      <p:sp>
        <p:nvSpPr>
          <p:cNvPr id="3" name="Rectangle 2"/>
          <p:cNvSpPr/>
          <p:nvPr/>
        </p:nvSpPr>
        <p:spPr>
          <a:xfrm>
            <a:off x="76200" y="990600"/>
            <a:ext cx="9067800" cy="4085734"/>
          </a:xfrm>
          <a:prstGeom prst="rect">
            <a:avLst/>
          </a:prstGeom>
        </p:spPr>
        <p:txBody>
          <a:bodyPr wrap="square">
            <a:spAutoFit/>
          </a:bodyPr>
          <a:lstStyle/>
          <a:p>
            <a:pPr>
              <a:lnSpc>
                <a:spcPct val="200000"/>
              </a:lnSpc>
            </a:pPr>
            <a:r>
              <a:rPr lang="mr-IN" sz="2000" b="1" dirty="0" smtClean="0">
                <a:solidFill>
                  <a:srgbClr val="FF0000"/>
                </a:solidFill>
              </a:rPr>
              <a:t>रिचर्ड मूर :- </a:t>
            </a:r>
            <a:r>
              <a:rPr lang="mr-IN" dirty="0" smtClean="0"/>
              <a:t>राजकीय व निसर्गदत्त भौतिक घटनांमधील अभीक्षेत्रिय परस्पर प्रक्रियेच्या अनुषंगाने अध्ययन करणारे शास्त्र म्हणजे राजकीय भूगोल होय </a:t>
            </a:r>
          </a:p>
          <a:p>
            <a:pPr>
              <a:lnSpc>
                <a:spcPct val="200000"/>
              </a:lnSpc>
            </a:pPr>
            <a:r>
              <a:rPr lang="mr-IN" sz="2000" b="1" dirty="0" smtClean="0">
                <a:solidFill>
                  <a:srgbClr val="FF0000"/>
                </a:solidFill>
              </a:rPr>
              <a:t>होयरेनर  :-</a:t>
            </a:r>
            <a:r>
              <a:rPr lang="mr-IN" dirty="0" smtClean="0"/>
              <a:t> मानव भूमी व नैसर्गिक संपत्ती यांच्या बाबतच्या राजकीय अविष्कार म्हणजे राजकीय भूगोल होय</a:t>
            </a:r>
          </a:p>
          <a:p>
            <a:pPr>
              <a:lnSpc>
                <a:spcPct val="200000"/>
              </a:lnSpc>
            </a:pPr>
            <a:r>
              <a:rPr lang="mr-IN" sz="2000" b="1" dirty="0" smtClean="0">
                <a:solidFill>
                  <a:srgbClr val="FF0000"/>
                </a:solidFill>
              </a:rPr>
              <a:t>डॉ.विठ्ठल घारापुरे:-</a:t>
            </a:r>
            <a:r>
              <a:rPr lang="mr-IN" dirty="0" smtClean="0"/>
              <a:t> राजकीय भूगोल म्हणजे राज्याची सीमा प्रशासकीय विभाग क्षेत्रसंचार व मानवाच्या विविध प्रकारच्या राजनीतींचा आणि राज्यप्रणालीचा अभीक्षेत्रिय विश्लेषणाचा अभ्यास होय</a:t>
            </a:r>
            <a:endParaRPr lang="en-US" dirty="0"/>
          </a:p>
        </p:txBody>
      </p:sp>
    </p:spTree>
    <p:extLst>
      <p:ext uri="{BB962C8B-B14F-4D97-AF65-F5344CB8AC3E}">
        <p14:creationId xmlns:p14="http://schemas.microsoft.com/office/powerpoint/2010/main" val="225408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2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par>
                                <p:cTn id="26" presetID="26" presetClass="entr" presetSubtype="0" fill="hold" nodeType="with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wipe(down)">
                                      <p:cBhvr>
                                        <p:cTn id="28" dur="580">
                                          <p:stCondLst>
                                            <p:cond delay="0"/>
                                          </p:stCondLst>
                                        </p:cTn>
                                        <p:tgtEl>
                                          <p:spTgt spid="3">
                                            <p:txEl>
                                              <p:pRg st="1" end="1"/>
                                            </p:txEl>
                                          </p:spTgt>
                                        </p:tgtEl>
                                      </p:cBhvr>
                                    </p:animEffect>
                                    <p:anim calcmode="lin" valueType="num">
                                      <p:cBhvr>
                                        <p:cTn id="29"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4" dur="26">
                                          <p:stCondLst>
                                            <p:cond delay="650"/>
                                          </p:stCondLst>
                                        </p:cTn>
                                        <p:tgtEl>
                                          <p:spTgt spid="3">
                                            <p:txEl>
                                              <p:pRg st="1" end="1"/>
                                            </p:txEl>
                                          </p:spTgt>
                                        </p:tgtEl>
                                      </p:cBhvr>
                                      <p:to x="100000" y="60000"/>
                                    </p:animScale>
                                    <p:animScale>
                                      <p:cBhvr>
                                        <p:cTn id="35" dur="166" decel="50000">
                                          <p:stCondLst>
                                            <p:cond delay="676"/>
                                          </p:stCondLst>
                                        </p:cTn>
                                        <p:tgtEl>
                                          <p:spTgt spid="3">
                                            <p:txEl>
                                              <p:pRg st="1" end="1"/>
                                            </p:txEl>
                                          </p:spTgt>
                                        </p:tgtEl>
                                      </p:cBhvr>
                                      <p:to x="100000" y="100000"/>
                                    </p:animScale>
                                    <p:animScale>
                                      <p:cBhvr>
                                        <p:cTn id="36" dur="26">
                                          <p:stCondLst>
                                            <p:cond delay="1312"/>
                                          </p:stCondLst>
                                        </p:cTn>
                                        <p:tgtEl>
                                          <p:spTgt spid="3">
                                            <p:txEl>
                                              <p:pRg st="1" end="1"/>
                                            </p:txEl>
                                          </p:spTgt>
                                        </p:tgtEl>
                                      </p:cBhvr>
                                      <p:to x="100000" y="80000"/>
                                    </p:animScale>
                                    <p:animScale>
                                      <p:cBhvr>
                                        <p:cTn id="37" dur="166" decel="50000">
                                          <p:stCondLst>
                                            <p:cond delay="1338"/>
                                          </p:stCondLst>
                                        </p:cTn>
                                        <p:tgtEl>
                                          <p:spTgt spid="3">
                                            <p:txEl>
                                              <p:pRg st="1" end="1"/>
                                            </p:txEl>
                                          </p:spTgt>
                                        </p:tgtEl>
                                      </p:cBhvr>
                                      <p:to x="100000" y="100000"/>
                                    </p:animScale>
                                    <p:animScale>
                                      <p:cBhvr>
                                        <p:cTn id="38" dur="26">
                                          <p:stCondLst>
                                            <p:cond delay="1642"/>
                                          </p:stCondLst>
                                        </p:cTn>
                                        <p:tgtEl>
                                          <p:spTgt spid="3">
                                            <p:txEl>
                                              <p:pRg st="1" end="1"/>
                                            </p:txEl>
                                          </p:spTgt>
                                        </p:tgtEl>
                                      </p:cBhvr>
                                      <p:to x="100000" y="90000"/>
                                    </p:animScale>
                                    <p:animScale>
                                      <p:cBhvr>
                                        <p:cTn id="39" dur="166" decel="50000">
                                          <p:stCondLst>
                                            <p:cond delay="1668"/>
                                          </p:stCondLst>
                                        </p:cTn>
                                        <p:tgtEl>
                                          <p:spTgt spid="3">
                                            <p:txEl>
                                              <p:pRg st="1" end="1"/>
                                            </p:txEl>
                                          </p:spTgt>
                                        </p:tgtEl>
                                      </p:cBhvr>
                                      <p:to x="100000" y="100000"/>
                                    </p:animScale>
                                    <p:animScale>
                                      <p:cBhvr>
                                        <p:cTn id="40" dur="26">
                                          <p:stCondLst>
                                            <p:cond delay="1808"/>
                                          </p:stCondLst>
                                        </p:cTn>
                                        <p:tgtEl>
                                          <p:spTgt spid="3">
                                            <p:txEl>
                                              <p:pRg st="1" end="1"/>
                                            </p:txEl>
                                          </p:spTgt>
                                        </p:tgtEl>
                                      </p:cBhvr>
                                      <p:to x="100000" y="95000"/>
                                    </p:animScale>
                                    <p:animScale>
                                      <p:cBhvr>
                                        <p:cTn id="41" dur="166" decel="50000">
                                          <p:stCondLst>
                                            <p:cond delay="1834"/>
                                          </p:stCondLst>
                                        </p:cTn>
                                        <p:tgtEl>
                                          <p:spTgt spid="3">
                                            <p:txEl>
                                              <p:pRg st="1" end="1"/>
                                            </p:txEl>
                                          </p:spTgt>
                                        </p:tgtEl>
                                      </p:cBhvr>
                                      <p:to x="100000" y="100000"/>
                                    </p:animScale>
                                  </p:childTnLst>
                                </p:cTn>
                              </p:par>
                              <p:par>
                                <p:cTn id="42" presetID="26" presetClass="entr" presetSubtype="0" fill="hold" nodeType="withEffect">
                                  <p:stCondLst>
                                    <p:cond delay="0"/>
                                  </p:stCondLst>
                                  <p:childTnLst>
                                    <p:set>
                                      <p:cBhvr>
                                        <p:cTn id="43" dur="1" fill="hold">
                                          <p:stCondLst>
                                            <p:cond delay="0"/>
                                          </p:stCondLst>
                                        </p:cTn>
                                        <p:tgtEl>
                                          <p:spTgt spid="3">
                                            <p:txEl>
                                              <p:pRg st="2" end="2"/>
                                            </p:txEl>
                                          </p:spTgt>
                                        </p:tgtEl>
                                        <p:attrNameLst>
                                          <p:attrName>style.visibility</p:attrName>
                                        </p:attrNameLst>
                                      </p:cBhvr>
                                      <p:to>
                                        <p:strVal val="visible"/>
                                      </p:to>
                                    </p:set>
                                    <p:animEffect transition="in" filter="wipe(down)">
                                      <p:cBhvr>
                                        <p:cTn id="44" dur="580">
                                          <p:stCondLst>
                                            <p:cond delay="0"/>
                                          </p:stCondLst>
                                        </p:cTn>
                                        <p:tgtEl>
                                          <p:spTgt spid="3">
                                            <p:txEl>
                                              <p:pRg st="2" end="2"/>
                                            </p:txEl>
                                          </p:spTgt>
                                        </p:tgtEl>
                                      </p:cBhvr>
                                    </p:animEffect>
                                    <p:anim calcmode="lin" valueType="num">
                                      <p:cBhvr>
                                        <p:cTn id="45"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6"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7"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8"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9"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0" dur="26">
                                          <p:stCondLst>
                                            <p:cond delay="650"/>
                                          </p:stCondLst>
                                        </p:cTn>
                                        <p:tgtEl>
                                          <p:spTgt spid="3">
                                            <p:txEl>
                                              <p:pRg st="2" end="2"/>
                                            </p:txEl>
                                          </p:spTgt>
                                        </p:tgtEl>
                                      </p:cBhvr>
                                      <p:to x="100000" y="60000"/>
                                    </p:animScale>
                                    <p:animScale>
                                      <p:cBhvr>
                                        <p:cTn id="51" dur="166" decel="50000">
                                          <p:stCondLst>
                                            <p:cond delay="676"/>
                                          </p:stCondLst>
                                        </p:cTn>
                                        <p:tgtEl>
                                          <p:spTgt spid="3">
                                            <p:txEl>
                                              <p:pRg st="2" end="2"/>
                                            </p:txEl>
                                          </p:spTgt>
                                        </p:tgtEl>
                                      </p:cBhvr>
                                      <p:to x="100000" y="100000"/>
                                    </p:animScale>
                                    <p:animScale>
                                      <p:cBhvr>
                                        <p:cTn id="52" dur="26">
                                          <p:stCondLst>
                                            <p:cond delay="1312"/>
                                          </p:stCondLst>
                                        </p:cTn>
                                        <p:tgtEl>
                                          <p:spTgt spid="3">
                                            <p:txEl>
                                              <p:pRg st="2" end="2"/>
                                            </p:txEl>
                                          </p:spTgt>
                                        </p:tgtEl>
                                      </p:cBhvr>
                                      <p:to x="100000" y="80000"/>
                                    </p:animScale>
                                    <p:animScale>
                                      <p:cBhvr>
                                        <p:cTn id="53" dur="166" decel="50000">
                                          <p:stCondLst>
                                            <p:cond delay="1338"/>
                                          </p:stCondLst>
                                        </p:cTn>
                                        <p:tgtEl>
                                          <p:spTgt spid="3">
                                            <p:txEl>
                                              <p:pRg st="2" end="2"/>
                                            </p:txEl>
                                          </p:spTgt>
                                        </p:tgtEl>
                                      </p:cBhvr>
                                      <p:to x="100000" y="100000"/>
                                    </p:animScale>
                                    <p:animScale>
                                      <p:cBhvr>
                                        <p:cTn id="54" dur="26">
                                          <p:stCondLst>
                                            <p:cond delay="1642"/>
                                          </p:stCondLst>
                                        </p:cTn>
                                        <p:tgtEl>
                                          <p:spTgt spid="3">
                                            <p:txEl>
                                              <p:pRg st="2" end="2"/>
                                            </p:txEl>
                                          </p:spTgt>
                                        </p:tgtEl>
                                      </p:cBhvr>
                                      <p:to x="100000" y="90000"/>
                                    </p:animScale>
                                    <p:animScale>
                                      <p:cBhvr>
                                        <p:cTn id="55" dur="166" decel="50000">
                                          <p:stCondLst>
                                            <p:cond delay="1668"/>
                                          </p:stCondLst>
                                        </p:cTn>
                                        <p:tgtEl>
                                          <p:spTgt spid="3">
                                            <p:txEl>
                                              <p:pRg st="2" end="2"/>
                                            </p:txEl>
                                          </p:spTgt>
                                        </p:tgtEl>
                                      </p:cBhvr>
                                      <p:to x="100000" y="100000"/>
                                    </p:animScale>
                                    <p:animScale>
                                      <p:cBhvr>
                                        <p:cTn id="56" dur="26">
                                          <p:stCondLst>
                                            <p:cond delay="1808"/>
                                          </p:stCondLst>
                                        </p:cTn>
                                        <p:tgtEl>
                                          <p:spTgt spid="3">
                                            <p:txEl>
                                              <p:pRg st="2" end="2"/>
                                            </p:txEl>
                                          </p:spTgt>
                                        </p:tgtEl>
                                      </p:cBhvr>
                                      <p:to x="100000" y="95000"/>
                                    </p:animScale>
                                    <p:animScale>
                                      <p:cBhvr>
                                        <p:cTn id="57" dur="166" decel="50000">
                                          <p:stCondLst>
                                            <p:cond delay="1834"/>
                                          </p:stCondLst>
                                        </p:cTn>
                                        <p:tgtEl>
                                          <p:spTgt spid="3">
                                            <p:txEl>
                                              <p:pRg st="2" end="2"/>
                                            </p:txEl>
                                          </p:spTgt>
                                        </p:tgtEl>
                                      </p:cBhvr>
                                      <p:to x="100000" y="100000"/>
                                    </p:animScale>
                                  </p:childTnLst>
                                </p:cTn>
                              </p:par>
                            </p:childTnLst>
                          </p:cTn>
                        </p:par>
                      </p:childTnLst>
                    </p:cTn>
                  </p:par>
                  <p:par>
                    <p:cTn id="58" fill="hold">
                      <p:stCondLst>
                        <p:cond delay="indefinite"/>
                      </p:stCondLst>
                      <p:childTnLst>
                        <p:par>
                          <p:cTn id="59" fill="hold">
                            <p:stCondLst>
                              <p:cond delay="0"/>
                            </p:stCondLst>
                            <p:childTnLst>
                              <p:par>
                                <p:cTn id="60" presetID="21" presetClass="entr" presetSubtype="1" fill="hold" grpId="0" nodeType="clickEffect">
                                  <p:stCondLst>
                                    <p:cond delay="0"/>
                                  </p:stCondLst>
                                  <p:childTnLst>
                                    <p:set>
                                      <p:cBhvr>
                                        <p:cTn id="61" dur="1" fill="hold">
                                          <p:stCondLst>
                                            <p:cond delay="0"/>
                                          </p:stCondLst>
                                        </p:cTn>
                                        <p:tgtEl>
                                          <p:spTgt spid="3">
                                            <p:txEl>
                                              <p:pRg st="0" end="0"/>
                                            </p:txEl>
                                          </p:spTgt>
                                        </p:tgtEl>
                                        <p:attrNameLst>
                                          <p:attrName>style.visibility</p:attrName>
                                        </p:attrNameLst>
                                      </p:cBhvr>
                                      <p:to>
                                        <p:strVal val="visible"/>
                                      </p:to>
                                    </p:set>
                                    <p:animEffect transition="in" filter="wheel(1)">
                                      <p:cBhvr>
                                        <p:cTn id="62" dur="2000"/>
                                        <p:tgtEl>
                                          <p:spTgt spid="3">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1" presetClass="entr" presetSubtype="1" fill="hold" grpId="0" nodeType="clickEffect">
                                  <p:stCondLst>
                                    <p:cond delay="0"/>
                                  </p:stCondLst>
                                  <p:childTnLst>
                                    <p:set>
                                      <p:cBhvr>
                                        <p:cTn id="66" dur="1" fill="hold">
                                          <p:stCondLst>
                                            <p:cond delay="0"/>
                                          </p:stCondLst>
                                        </p:cTn>
                                        <p:tgtEl>
                                          <p:spTgt spid="3">
                                            <p:txEl>
                                              <p:pRg st="1" end="1"/>
                                            </p:txEl>
                                          </p:spTgt>
                                        </p:tgtEl>
                                        <p:attrNameLst>
                                          <p:attrName>style.visibility</p:attrName>
                                        </p:attrNameLst>
                                      </p:cBhvr>
                                      <p:to>
                                        <p:strVal val="visible"/>
                                      </p:to>
                                    </p:set>
                                    <p:animEffect transition="in" filter="wheel(1)">
                                      <p:cBhvr>
                                        <p:cTn id="67" dur="2000"/>
                                        <p:tgtEl>
                                          <p:spTgt spid="3">
                                            <p:txEl>
                                              <p:pRg st="1" end="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1" presetClass="entr" presetSubtype="1" fill="hold" grpId="0" nodeType="clickEffect">
                                  <p:stCondLst>
                                    <p:cond delay="0"/>
                                  </p:stCondLst>
                                  <p:childTnLst>
                                    <p:set>
                                      <p:cBhvr>
                                        <p:cTn id="71" dur="1" fill="hold">
                                          <p:stCondLst>
                                            <p:cond delay="0"/>
                                          </p:stCondLst>
                                        </p:cTn>
                                        <p:tgtEl>
                                          <p:spTgt spid="3">
                                            <p:txEl>
                                              <p:pRg st="2" end="2"/>
                                            </p:txEl>
                                          </p:spTgt>
                                        </p:tgtEl>
                                        <p:attrNameLst>
                                          <p:attrName>style.visibility</p:attrName>
                                        </p:attrNameLst>
                                      </p:cBhvr>
                                      <p:to>
                                        <p:strVal val="visible"/>
                                      </p:to>
                                    </p:set>
                                    <p:animEffect transition="in" filter="wheel(1)">
                                      <p:cBhvr>
                                        <p:cTn id="7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663089"/>
          </a:xfrm>
          <a:prstGeom prst="rect">
            <a:avLst/>
          </a:prstGeom>
          <a:noFill/>
        </p:spPr>
        <p:txBody>
          <a:bodyPr wrap="square" rtlCol="0">
            <a:spAutoFit/>
          </a:bodyPr>
          <a:lstStyle/>
          <a:p>
            <a:r>
              <a:rPr lang="hi-IN" sz="2400" b="1" dirty="0">
                <a:solidFill>
                  <a:srgbClr val="FF0000"/>
                </a:solidFill>
              </a:rPr>
              <a:t>राजकीय भूगोलाच्या अभ्यासात विषय पुढील निष्कर्ष काढता येतात</a:t>
            </a:r>
            <a:endParaRPr lang="en-US" sz="2400" b="1" dirty="0">
              <a:solidFill>
                <a:srgbClr val="FF0000"/>
              </a:solidFill>
            </a:endParaRPr>
          </a:p>
          <a:p>
            <a:pPr marL="285750" indent="-285750">
              <a:lnSpc>
                <a:spcPct val="200000"/>
              </a:lnSpc>
              <a:buFont typeface="Wingdings" pitchFamily="2" charset="2"/>
              <a:buChar char="v"/>
            </a:pPr>
            <a:r>
              <a:rPr lang="hi-IN" sz="2000" dirty="0"/>
              <a:t>राज्यसंस्था ही राजकीय भूगोलातील अभ्यासाचा केंद्रबिंदू आहे.</a:t>
            </a:r>
            <a:endParaRPr lang="en-US" sz="2000" dirty="0"/>
          </a:p>
          <a:p>
            <a:pPr marL="285750" indent="-285750">
              <a:lnSpc>
                <a:spcPct val="200000"/>
              </a:lnSpc>
              <a:buFont typeface="Wingdings" pitchFamily="2" charset="2"/>
              <a:buChar char="v"/>
            </a:pPr>
            <a:r>
              <a:rPr lang="hi-IN" sz="2000" dirty="0"/>
              <a:t>राज्यास शास्त्रीय घटक असतो.म्हणजेच राज्य हे प्रदेशाशिवाय अस्तित्वात येऊ शकत नाही.</a:t>
            </a:r>
            <a:endParaRPr lang="en-US" sz="2000" dirty="0"/>
          </a:p>
          <a:p>
            <a:pPr marL="285750" indent="-285750">
              <a:lnSpc>
                <a:spcPct val="200000"/>
              </a:lnSpc>
              <a:buFont typeface="Wingdings" pitchFamily="2" charset="2"/>
              <a:buChar char="v"/>
            </a:pPr>
            <a:r>
              <a:rPr lang="hi-IN" sz="2000" dirty="0"/>
              <a:t>राज्यसंस्था मानव समूहाने बनवलेल्या असून भिन्न-भिन्न मानवसमूह विविध राज्यसंस्था राहत असतात</a:t>
            </a:r>
            <a:endParaRPr lang="en-US" sz="2000" dirty="0"/>
          </a:p>
          <a:p>
            <a:pPr marL="285750" indent="-285750">
              <a:lnSpc>
                <a:spcPct val="200000"/>
              </a:lnSpc>
              <a:buFont typeface="Wingdings" pitchFamily="2" charset="2"/>
              <a:buChar char="v"/>
            </a:pPr>
            <a:r>
              <a:rPr lang="hi-IN" sz="2000" dirty="0"/>
              <a:t>पृथ्वीवरील राज्यसंस्था विभिन्न पर्यावरण पाहावयास मिळते</a:t>
            </a:r>
            <a:endParaRPr lang="en-US" sz="2000" dirty="0"/>
          </a:p>
          <a:p>
            <a:pPr marL="285750" indent="-285750">
              <a:lnSpc>
                <a:spcPct val="200000"/>
              </a:lnSpc>
              <a:buFont typeface="Wingdings" pitchFamily="2" charset="2"/>
              <a:buChar char="v"/>
            </a:pPr>
            <a:r>
              <a:rPr lang="hi-IN" sz="2000" dirty="0"/>
              <a:t>राज्याला स्वतःचे असे व्यक्तिमत्व असते.</a:t>
            </a:r>
            <a:endParaRPr lang="en-US" sz="2000" dirty="0"/>
          </a:p>
          <a:p>
            <a:pPr marL="285750" indent="-285750">
              <a:lnSpc>
                <a:spcPct val="200000"/>
              </a:lnSpc>
              <a:buFont typeface="Wingdings" pitchFamily="2" charset="2"/>
              <a:buChar char="v"/>
            </a:pPr>
            <a:r>
              <a:rPr lang="hi-IN" sz="2000" dirty="0"/>
              <a:t>पृथ्वीवर विविध शासनप्रणाली असतं</a:t>
            </a:r>
            <a:endParaRPr lang="en-US" sz="2000" dirty="0"/>
          </a:p>
          <a:p>
            <a:endParaRPr lang="en-US" dirty="0"/>
          </a:p>
        </p:txBody>
      </p:sp>
    </p:spTree>
    <p:extLst>
      <p:ext uri="{BB962C8B-B14F-4D97-AF65-F5344CB8AC3E}">
        <p14:creationId xmlns:p14="http://schemas.microsoft.com/office/powerpoint/2010/main" val="2252145327"/>
      </p:ext>
    </p:extLst>
  </p:cSld>
  <p:clrMapOvr>
    <a:masterClrMapping/>
  </p:clrMapOvr>
  <mc:AlternateContent xmlns:mc="http://schemas.openxmlformats.org/markup-compatibility/2006" xmlns:p14="http://schemas.microsoft.com/office/powerpoint/2010/main">
    <mc:Choice Requires="p14">
      <p:transition spd="slow" p14:dur="225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animEffect transition="in" filter="wipe(down)">
                                      <p:cBhvr>
                                        <p:cTn id="23" dur="580">
                                          <p:stCondLst>
                                            <p:cond delay="0"/>
                                          </p:stCondLst>
                                        </p:cTn>
                                        <p:tgtEl>
                                          <p:spTgt spid="2">
                                            <p:txEl>
                                              <p:pRg st="1" end="1"/>
                                            </p:txEl>
                                          </p:spTgt>
                                        </p:tgtEl>
                                      </p:cBhvr>
                                    </p:animEffect>
                                    <p:anim calcmode="lin" valueType="num">
                                      <p:cBhvr>
                                        <p:cTn id="24"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2">
                                            <p:txEl>
                                              <p:pRg st="1" end="1"/>
                                            </p:txEl>
                                          </p:spTgt>
                                        </p:tgtEl>
                                      </p:cBhvr>
                                      <p:to x="100000" y="60000"/>
                                    </p:animScale>
                                    <p:animScale>
                                      <p:cBhvr>
                                        <p:cTn id="30" dur="166" decel="50000">
                                          <p:stCondLst>
                                            <p:cond delay="676"/>
                                          </p:stCondLst>
                                        </p:cTn>
                                        <p:tgtEl>
                                          <p:spTgt spid="2">
                                            <p:txEl>
                                              <p:pRg st="1" end="1"/>
                                            </p:txEl>
                                          </p:spTgt>
                                        </p:tgtEl>
                                      </p:cBhvr>
                                      <p:to x="100000" y="100000"/>
                                    </p:animScale>
                                    <p:animScale>
                                      <p:cBhvr>
                                        <p:cTn id="31" dur="26">
                                          <p:stCondLst>
                                            <p:cond delay="1312"/>
                                          </p:stCondLst>
                                        </p:cTn>
                                        <p:tgtEl>
                                          <p:spTgt spid="2">
                                            <p:txEl>
                                              <p:pRg st="1" end="1"/>
                                            </p:txEl>
                                          </p:spTgt>
                                        </p:tgtEl>
                                      </p:cBhvr>
                                      <p:to x="100000" y="80000"/>
                                    </p:animScale>
                                    <p:animScale>
                                      <p:cBhvr>
                                        <p:cTn id="32" dur="166" decel="50000">
                                          <p:stCondLst>
                                            <p:cond delay="1338"/>
                                          </p:stCondLst>
                                        </p:cTn>
                                        <p:tgtEl>
                                          <p:spTgt spid="2">
                                            <p:txEl>
                                              <p:pRg st="1" end="1"/>
                                            </p:txEl>
                                          </p:spTgt>
                                        </p:tgtEl>
                                      </p:cBhvr>
                                      <p:to x="100000" y="100000"/>
                                    </p:animScale>
                                    <p:animScale>
                                      <p:cBhvr>
                                        <p:cTn id="33" dur="26">
                                          <p:stCondLst>
                                            <p:cond delay="1642"/>
                                          </p:stCondLst>
                                        </p:cTn>
                                        <p:tgtEl>
                                          <p:spTgt spid="2">
                                            <p:txEl>
                                              <p:pRg st="1" end="1"/>
                                            </p:txEl>
                                          </p:spTgt>
                                        </p:tgtEl>
                                      </p:cBhvr>
                                      <p:to x="100000" y="90000"/>
                                    </p:animScale>
                                    <p:animScale>
                                      <p:cBhvr>
                                        <p:cTn id="34" dur="166" decel="50000">
                                          <p:stCondLst>
                                            <p:cond delay="1668"/>
                                          </p:stCondLst>
                                        </p:cTn>
                                        <p:tgtEl>
                                          <p:spTgt spid="2">
                                            <p:txEl>
                                              <p:pRg st="1" end="1"/>
                                            </p:txEl>
                                          </p:spTgt>
                                        </p:tgtEl>
                                      </p:cBhvr>
                                      <p:to x="100000" y="100000"/>
                                    </p:animScale>
                                    <p:animScale>
                                      <p:cBhvr>
                                        <p:cTn id="35" dur="26">
                                          <p:stCondLst>
                                            <p:cond delay="1808"/>
                                          </p:stCondLst>
                                        </p:cTn>
                                        <p:tgtEl>
                                          <p:spTgt spid="2">
                                            <p:txEl>
                                              <p:pRg st="1" end="1"/>
                                            </p:txEl>
                                          </p:spTgt>
                                        </p:tgtEl>
                                      </p:cBhvr>
                                      <p:to x="100000" y="95000"/>
                                    </p:animScale>
                                    <p:animScale>
                                      <p:cBhvr>
                                        <p:cTn id="36" dur="166" decel="50000">
                                          <p:stCondLst>
                                            <p:cond delay="1834"/>
                                          </p:stCondLst>
                                        </p:cTn>
                                        <p:tgtEl>
                                          <p:spTgt spid="2">
                                            <p:txEl>
                                              <p:pRg st="1" end="1"/>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2">
                                            <p:txEl>
                                              <p:pRg st="2" end="2"/>
                                            </p:txEl>
                                          </p:spTgt>
                                        </p:tgtEl>
                                        <p:attrNameLst>
                                          <p:attrName>style.visibility</p:attrName>
                                        </p:attrNameLst>
                                      </p:cBhvr>
                                      <p:to>
                                        <p:strVal val="visible"/>
                                      </p:to>
                                    </p:set>
                                    <p:animEffect transition="in" filter="wipe(down)">
                                      <p:cBhvr>
                                        <p:cTn id="39" dur="580">
                                          <p:stCondLst>
                                            <p:cond delay="0"/>
                                          </p:stCondLst>
                                        </p:cTn>
                                        <p:tgtEl>
                                          <p:spTgt spid="2">
                                            <p:txEl>
                                              <p:pRg st="2" end="2"/>
                                            </p:txEl>
                                          </p:spTgt>
                                        </p:tgtEl>
                                      </p:cBhvr>
                                    </p:animEffect>
                                    <p:anim calcmode="lin" valueType="num">
                                      <p:cBhvr>
                                        <p:cTn id="40"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2">
                                            <p:txEl>
                                              <p:pRg st="2" end="2"/>
                                            </p:txEl>
                                          </p:spTgt>
                                        </p:tgtEl>
                                      </p:cBhvr>
                                      <p:to x="100000" y="60000"/>
                                    </p:animScale>
                                    <p:animScale>
                                      <p:cBhvr>
                                        <p:cTn id="46" dur="166" decel="50000">
                                          <p:stCondLst>
                                            <p:cond delay="676"/>
                                          </p:stCondLst>
                                        </p:cTn>
                                        <p:tgtEl>
                                          <p:spTgt spid="2">
                                            <p:txEl>
                                              <p:pRg st="2" end="2"/>
                                            </p:txEl>
                                          </p:spTgt>
                                        </p:tgtEl>
                                      </p:cBhvr>
                                      <p:to x="100000" y="100000"/>
                                    </p:animScale>
                                    <p:animScale>
                                      <p:cBhvr>
                                        <p:cTn id="47" dur="26">
                                          <p:stCondLst>
                                            <p:cond delay="1312"/>
                                          </p:stCondLst>
                                        </p:cTn>
                                        <p:tgtEl>
                                          <p:spTgt spid="2">
                                            <p:txEl>
                                              <p:pRg st="2" end="2"/>
                                            </p:txEl>
                                          </p:spTgt>
                                        </p:tgtEl>
                                      </p:cBhvr>
                                      <p:to x="100000" y="80000"/>
                                    </p:animScale>
                                    <p:animScale>
                                      <p:cBhvr>
                                        <p:cTn id="48" dur="166" decel="50000">
                                          <p:stCondLst>
                                            <p:cond delay="1338"/>
                                          </p:stCondLst>
                                        </p:cTn>
                                        <p:tgtEl>
                                          <p:spTgt spid="2">
                                            <p:txEl>
                                              <p:pRg st="2" end="2"/>
                                            </p:txEl>
                                          </p:spTgt>
                                        </p:tgtEl>
                                      </p:cBhvr>
                                      <p:to x="100000" y="100000"/>
                                    </p:animScale>
                                    <p:animScale>
                                      <p:cBhvr>
                                        <p:cTn id="49" dur="26">
                                          <p:stCondLst>
                                            <p:cond delay="1642"/>
                                          </p:stCondLst>
                                        </p:cTn>
                                        <p:tgtEl>
                                          <p:spTgt spid="2">
                                            <p:txEl>
                                              <p:pRg st="2" end="2"/>
                                            </p:txEl>
                                          </p:spTgt>
                                        </p:tgtEl>
                                      </p:cBhvr>
                                      <p:to x="100000" y="90000"/>
                                    </p:animScale>
                                    <p:animScale>
                                      <p:cBhvr>
                                        <p:cTn id="50" dur="166" decel="50000">
                                          <p:stCondLst>
                                            <p:cond delay="1668"/>
                                          </p:stCondLst>
                                        </p:cTn>
                                        <p:tgtEl>
                                          <p:spTgt spid="2">
                                            <p:txEl>
                                              <p:pRg st="2" end="2"/>
                                            </p:txEl>
                                          </p:spTgt>
                                        </p:tgtEl>
                                      </p:cBhvr>
                                      <p:to x="100000" y="100000"/>
                                    </p:animScale>
                                    <p:animScale>
                                      <p:cBhvr>
                                        <p:cTn id="51" dur="26">
                                          <p:stCondLst>
                                            <p:cond delay="1808"/>
                                          </p:stCondLst>
                                        </p:cTn>
                                        <p:tgtEl>
                                          <p:spTgt spid="2">
                                            <p:txEl>
                                              <p:pRg st="2" end="2"/>
                                            </p:txEl>
                                          </p:spTgt>
                                        </p:tgtEl>
                                      </p:cBhvr>
                                      <p:to x="100000" y="95000"/>
                                    </p:animScale>
                                    <p:animScale>
                                      <p:cBhvr>
                                        <p:cTn id="52" dur="166" decel="50000">
                                          <p:stCondLst>
                                            <p:cond delay="1834"/>
                                          </p:stCondLst>
                                        </p:cTn>
                                        <p:tgtEl>
                                          <p:spTgt spid="2">
                                            <p:txEl>
                                              <p:pRg st="2" end="2"/>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2">
                                            <p:txEl>
                                              <p:pRg st="3" end="3"/>
                                            </p:txEl>
                                          </p:spTgt>
                                        </p:tgtEl>
                                        <p:attrNameLst>
                                          <p:attrName>style.visibility</p:attrName>
                                        </p:attrNameLst>
                                      </p:cBhvr>
                                      <p:to>
                                        <p:strVal val="visible"/>
                                      </p:to>
                                    </p:set>
                                    <p:animEffect transition="in" filter="wipe(down)">
                                      <p:cBhvr>
                                        <p:cTn id="55" dur="580">
                                          <p:stCondLst>
                                            <p:cond delay="0"/>
                                          </p:stCondLst>
                                        </p:cTn>
                                        <p:tgtEl>
                                          <p:spTgt spid="2">
                                            <p:txEl>
                                              <p:pRg st="3" end="3"/>
                                            </p:txEl>
                                          </p:spTgt>
                                        </p:tgtEl>
                                      </p:cBhvr>
                                    </p:animEffect>
                                    <p:anim calcmode="lin" valueType="num">
                                      <p:cBhvr>
                                        <p:cTn id="56"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2">
                                            <p:txEl>
                                              <p:pRg st="3" end="3"/>
                                            </p:txEl>
                                          </p:spTgt>
                                        </p:tgtEl>
                                      </p:cBhvr>
                                      <p:to x="100000" y="60000"/>
                                    </p:animScale>
                                    <p:animScale>
                                      <p:cBhvr>
                                        <p:cTn id="62" dur="166" decel="50000">
                                          <p:stCondLst>
                                            <p:cond delay="676"/>
                                          </p:stCondLst>
                                        </p:cTn>
                                        <p:tgtEl>
                                          <p:spTgt spid="2">
                                            <p:txEl>
                                              <p:pRg st="3" end="3"/>
                                            </p:txEl>
                                          </p:spTgt>
                                        </p:tgtEl>
                                      </p:cBhvr>
                                      <p:to x="100000" y="100000"/>
                                    </p:animScale>
                                    <p:animScale>
                                      <p:cBhvr>
                                        <p:cTn id="63" dur="26">
                                          <p:stCondLst>
                                            <p:cond delay="1312"/>
                                          </p:stCondLst>
                                        </p:cTn>
                                        <p:tgtEl>
                                          <p:spTgt spid="2">
                                            <p:txEl>
                                              <p:pRg st="3" end="3"/>
                                            </p:txEl>
                                          </p:spTgt>
                                        </p:tgtEl>
                                      </p:cBhvr>
                                      <p:to x="100000" y="80000"/>
                                    </p:animScale>
                                    <p:animScale>
                                      <p:cBhvr>
                                        <p:cTn id="64" dur="166" decel="50000">
                                          <p:stCondLst>
                                            <p:cond delay="1338"/>
                                          </p:stCondLst>
                                        </p:cTn>
                                        <p:tgtEl>
                                          <p:spTgt spid="2">
                                            <p:txEl>
                                              <p:pRg st="3" end="3"/>
                                            </p:txEl>
                                          </p:spTgt>
                                        </p:tgtEl>
                                      </p:cBhvr>
                                      <p:to x="100000" y="100000"/>
                                    </p:animScale>
                                    <p:animScale>
                                      <p:cBhvr>
                                        <p:cTn id="65" dur="26">
                                          <p:stCondLst>
                                            <p:cond delay="1642"/>
                                          </p:stCondLst>
                                        </p:cTn>
                                        <p:tgtEl>
                                          <p:spTgt spid="2">
                                            <p:txEl>
                                              <p:pRg st="3" end="3"/>
                                            </p:txEl>
                                          </p:spTgt>
                                        </p:tgtEl>
                                      </p:cBhvr>
                                      <p:to x="100000" y="90000"/>
                                    </p:animScale>
                                    <p:animScale>
                                      <p:cBhvr>
                                        <p:cTn id="66" dur="166" decel="50000">
                                          <p:stCondLst>
                                            <p:cond delay="1668"/>
                                          </p:stCondLst>
                                        </p:cTn>
                                        <p:tgtEl>
                                          <p:spTgt spid="2">
                                            <p:txEl>
                                              <p:pRg st="3" end="3"/>
                                            </p:txEl>
                                          </p:spTgt>
                                        </p:tgtEl>
                                      </p:cBhvr>
                                      <p:to x="100000" y="100000"/>
                                    </p:animScale>
                                    <p:animScale>
                                      <p:cBhvr>
                                        <p:cTn id="67" dur="26">
                                          <p:stCondLst>
                                            <p:cond delay="1808"/>
                                          </p:stCondLst>
                                        </p:cTn>
                                        <p:tgtEl>
                                          <p:spTgt spid="2">
                                            <p:txEl>
                                              <p:pRg st="3" end="3"/>
                                            </p:txEl>
                                          </p:spTgt>
                                        </p:tgtEl>
                                      </p:cBhvr>
                                      <p:to x="100000" y="95000"/>
                                    </p:animScale>
                                    <p:animScale>
                                      <p:cBhvr>
                                        <p:cTn id="68" dur="166" decel="50000">
                                          <p:stCondLst>
                                            <p:cond delay="1834"/>
                                          </p:stCondLst>
                                        </p:cTn>
                                        <p:tgtEl>
                                          <p:spTgt spid="2">
                                            <p:txEl>
                                              <p:pRg st="3" end="3"/>
                                            </p:txEl>
                                          </p:spTgt>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2">
                                            <p:txEl>
                                              <p:pRg st="4" end="4"/>
                                            </p:txEl>
                                          </p:spTgt>
                                        </p:tgtEl>
                                        <p:attrNameLst>
                                          <p:attrName>style.visibility</p:attrName>
                                        </p:attrNameLst>
                                      </p:cBhvr>
                                      <p:to>
                                        <p:strVal val="visible"/>
                                      </p:to>
                                    </p:set>
                                    <p:animEffect transition="in" filter="wipe(down)">
                                      <p:cBhvr>
                                        <p:cTn id="71" dur="580">
                                          <p:stCondLst>
                                            <p:cond delay="0"/>
                                          </p:stCondLst>
                                        </p:cTn>
                                        <p:tgtEl>
                                          <p:spTgt spid="2">
                                            <p:txEl>
                                              <p:pRg st="4" end="4"/>
                                            </p:txEl>
                                          </p:spTgt>
                                        </p:tgtEl>
                                      </p:cBhvr>
                                    </p:animEffect>
                                    <p:anim calcmode="lin" valueType="num">
                                      <p:cBhvr>
                                        <p:cTn id="72"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2">
                                            <p:txEl>
                                              <p:pRg st="4" end="4"/>
                                            </p:txEl>
                                          </p:spTgt>
                                        </p:tgtEl>
                                      </p:cBhvr>
                                      <p:to x="100000" y="60000"/>
                                    </p:animScale>
                                    <p:animScale>
                                      <p:cBhvr>
                                        <p:cTn id="78" dur="166" decel="50000">
                                          <p:stCondLst>
                                            <p:cond delay="676"/>
                                          </p:stCondLst>
                                        </p:cTn>
                                        <p:tgtEl>
                                          <p:spTgt spid="2">
                                            <p:txEl>
                                              <p:pRg st="4" end="4"/>
                                            </p:txEl>
                                          </p:spTgt>
                                        </p:tgtEl>
                                      </p:cBhvr>
                                      <p:to x="100000" y="100000"/>
                                    </p:animScale>
                                    <p:animScale>
                                      <p:cBhvr>
                                        <p:cTn id="79" dur="26">
                                          <p:stCondLst>
                                            <p:cond delay="1312"/>
                                          </p:stCondLst>
                                        </p:cTn>
                                        <p:tgtEl>
                                          <p:spTgt spid="2">
                                            <p:txEl>
                                              <p:pRg st="4" end="4"/>
                                            </p:txEl>
                                          </p:spTgt>
                                        </p:tgtEl>
                                      </p:cBhvr>
                                      <p:to x="100000" y="80000"/>
                                    </p:animScale>
                                    <p:animScale>
                                      <p:cBhvr>
                                        <p:cTn id="80" dur="166" decel="50000">
                                          <p:stCondLst>
                                            <p:cond delay="1338"/>
                                          </p:stCondLst>
                                        </p:cTn>
                                        <p:tgtEl>
                                          <p:spTgt spid="2">
                                            <p:txEl>
                                              <p:pRg st="4" end="4"/>
                                            </p:txEl>
                                          </p:spTgt>
                                        </p:tgtEl>
                                      </p:cBhvr>
                                      <p:to x="100000" y="100000"/>
                                    </p:animScale>
                                    <p:animScale>
                                      <p:cBhvr>
                                        <p:cTn id="81" dur="26">
                                          <p:stCondLst>
                                            <p:cond delay="1642"/>
                                          </p:stCondLst>
                                        </p:cTn>
                                        <p:tgtEl>
                                          <p:spTgt spid="2">
                                            <p:txEl>
                                              <p:pRg st="4" end="4"/>
                                            </p:txEl>
                                          </p:spTgt>
                                        </p:tgtEl>
                                      </p:cBhvr>
                                      <p:to x="100000" y="90000"/>
                                    </p:animScale>
                                    <p:animScale>
                                      <p:cBhvr>
                                        <p:cTn id="82" dur="166" decel="50000">
                                          <p:stCondLst>
                                            <p:cond delay="1668"/>
                                          </p:stCondLst>
                                        </p:cTn>
                                        <p:tgtEl>
                                          <p:spTgt spid="2">
                                            <p:txEl>
                                              <p:pRg st="4" end="4"/>
                                            </p:txEl>
                                          </p:spTgt>
                                        </p:tgtEl>
                                      </p:cBhvr>
                                      <p:to x="100000" y="100000"/>
                                    </p:animScale>
                                    <p:animScale>
                                      <p:cBhvr>
                                        <p:cTn id="83" dur="26">
                                          <p:stCondLst>
                                            <p:cond delay="1808"/>
                                          </p:stCondLst>
                                        </p:cTn>
                                        <p:tgtEl>
                                          <p:spTgt spid="2">
                                            <p:txEl>
                                              <p:pRg st="4" end="4"/>
                                            </p:txEl>
                                          </p:spTgt>
                                        </p:tgtEl>
                                      </p:cBhvr>
                                      <p:to x="100000" y="95000"/>
                                    </p:animScale>
                                    <p:animScale>
                                      <p:cBhvr>
                                        <p:cTn id="84" dur="166" decel="50000">
                                          <p:stCondLst>
                                            <p:cond delay="1834"/>
                                          </p:stCondLst>
                                        </p:cTn>
                                        <p:tgtEl>
                                          <p:spTgt spid="2">
                                            <p:txEl>
                                              <p:pRg st="4" end="4"/>
                                            </p:txEl>
                                          </p:spTgt>
                                        </p:tgtEl>
                                      </p:cBhvr>
                                      <p:to x="100000" y="100000"/>
                                    </p:animScale>
                                  </p:childTnLst>
                                </p:cTn>
                              </p:par>
                              <p:par>
                                <p:cTn id="85" presetID="26" presetClass="entr" presetSubtype="0" fill="hold" nodeType="withEffect">
                                  <p:stCondLst>
                                    <p:cond delay="0"/>
                                  </p:stCondLst>
                                  <p:childTnLst>
                                    <p:set>
                                      <p:cBhvr>
                                        <p:cTn id="86" dur="1" fill="hold">
                                          <p:stCondLst>
                                            <p:cond delay="0"/>
                                          </p:stCondLst>
                                        </p:cTn>
                                        <p:tgtEl>
                                          <p:spTgt spid="2">
                                            <p:txEl>
                                              <p:pRg st="5" end="5"/>
                                            </p:txEl>
                                          </p:spTgt>
                                        </p:tgtEl>
                                        <p:attrNameLst>
                                          <p:attrName>style.visibility</p:attrName>
                                        </p:attrNameLst>
                                      </p:cBhvr>
                                      <p:to>
                                        <p:strVal val="visible"/>
                                      </p:to>
                                    </p:set>
                                    <p:animEffect transition="in" filter="wipe(down)">
                                      <p:cBhvr>
                                        <p:cTn id="87" dur="580">
                                          <p:stCondLst>
                                            <p:cond delay="0"/>
                                          </p:stCondLst>
                                        </p:cTn>
                                        <p:tgtEl>
                                          <p:spTgt spid="2">
                                            <p:txEl>
                                              <p:pRg st="5" end="5"/>
                                            </p:txEl>
                                          </p:spTgt>
                                        </p:tgtEl>
                                      </p:cBhvr>
                                    </p:animEffect>
                                    <p:anim calcmode="lin" valueType="num">
                                      <p:cBhvr>
                                        <p:cTn id="88"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93" dur="26">
                                          <p:stCondLst>
                                            <p:cond delay="650"/>
                                          </p:stCondLst>
                                        </p:cTn>
                                        <p:tgtEl>
                                          <p:spTgt spid="2">
                                            <p:txEl>
                                              <p:pRg st="5" end="5"/>
                                            </p:txEl>
                                          </p:spTgt>
                                        </p:tgtEl>
                                      </p:cBhvr>
                                      <p:to x="100000" y="60000"/>
                                    </p:animScale>
                                    <p:animScale>
                                      <p:cBhvr>
                                        <p:cTn id="94" dur="166" decel="50000">
                                          <p:stCondLst>
                                            <p:cond delay="676"/>
                                          </p:stCondLst>
                                        </p:cTn>
                                        <p:tgtEl>
                                          <p:spTgt spid="2">
                                            <p:txEl>
                                              <p:pRg st="5" end="5"/>
                                            </p:txEl>
                                          </p:spTgt>
                                        </p:tgtEl>
                                      </p:cBhvr>
                                      <p:to x="100000" y="100000"/>
                                    </p:animScale>
                                    <p:animScale>
                                      <p:cBhvr>
                                        <p:cTn id="95" dur="26">
                                          <p:stCondLst>
                                            <p:cond delay="1312"/>
                                          </p:stCondLst>
                                        </p:cTn>
                                        <p:tgtEl>
                                          <p:spTgt spid="2">
                                            <p:txEl>
                                              <p:pRg st="5" end="5"/>
                                            </p:txEl>
                                          </p:spTgt>
                                        </p:tgtEl>
                                      </p:cBhvr>
                                      <p:to x="100000" y="80000"/>
                                    </p:animScale>
                                    <p:animScale>
                                      <p:cBhvr>
                                        <p:cTn id="96" dur="166" decel="50000">
                                          <p:stCondLst>
                                            <p:cond delay="1338"/>
                                          </p:stCondLst>
                                        </p:cTn>
                                        <p:tgtEl>
                                          <p:spTgt spid="2">
                                            <p:txEl>
                                              <p:pRg st="5" end="5"/>
                                            </p:txEl>
                                          </p:spTgt>
                                        </p:tgtEl>
                                      </p:cBhvr>
                                      <p:to x="100000" y="100000"/>
                                    </p:animScale>
                                    <p:animScale>
                                      <p:cBhvr>
                                        <p:cTn id="97" dur="26">
                                          <p:stCondLst>
                                            <p:cond delay="1642"/>
                                          </p:stCondLst>
                                        </p:cTn>
                                        <p:tgtEl>
                                          <p:spTgt spid="2">
                                            <p:txEl>
                                              <p:pRg st="5" end="5"/>
                                            </p:txEl>
                                          </p:spTgt>
                                        </p:tgtEl>
                                      </p:cBhvr>
                                      <p:to x="100000" y="90000"/>
                                    </p:animScale>
                                    <p:animScale>
                                      <p:cBhvr>
                                        <p:cTn id="98" dur="166" decel="50000">
                                          <p:stCondLst>
                                            <p:cond delay="1668"/>
                                          </p:stCondLst>
                                        </p:cTn>
                                        <p:tgtEl>
                                          <p:spTgt spid="2">
                                            <p:txEl>
                                              <p:pRg st="5" end="5"/>
                                            </p:txEl>
                                          </p:spTgt>
                                        </p:tgtEl>
                                      </p:cBhvr>
                                      <p:to x="100000" y="100000"/>
                                    </p:animScale>
                                    <p:animScale>
                                      <p:cBhvr>
                                        <p:cTn id="99" dur="26">
                                          <p:stCondLst>
                                            <p:cond delay="1808"/>
                                          </p:stCondLst>
                                        </p:cTn>
                                        <p:tgtEl>
                                          <p:spTgt spid="2">
                                            <p:txEl>
                                              <p:pRg st="5" end="5"/>
                                            </p:txEl>
                                          </p:spTgt>
                                        </p:tgtEl>
                                      </p:cBhvr>
                                      <p:to x="100000" y="95000"/>
                                    </p:animScale>
                                    <p:animScale>
                                      <p:cBhvr>
                                        <p:cTn id="100" dur="166" decel="50000">
                                          <p:stCondLst>
                                            <p:cond delay="1834"/>
                                          </p:stCondLst>
                                        </p:cTn>
                                        <p:tgtEl>
                                          <p:spTgt spid="2">
                                            <p:txEl>
                                              <p:pRg st="5" end="5"/>
                                            </p:txEl>
                                          </p:spTgt>
                                        </p:tgtEl>
                                      </p:cBhvr>
                                      <p:to x="100000" y="100000"/>
                                    </p:animScale>
                                  </p:childTnLst>
                                </p:cTn>
                              </p:par>
                              <p:par>
                                <p:cTn id="101" presetID="26" presetClass="entr" presetSubtype="0" fill="hold" nodeType="withEffect">
                                  <p:stCondLst>
                                    <p:cond delay="0"/>
                                  </p:stCondLst>
                                  <p:childTnLst>
                                    <p:set>
                                      <p:cBhvr>
                                        <p:cTn id="102" dur="1" fill="hold">
                                          <p:stCondLst>
                                            <p:cond delay="0"/>
                                          </p:stCondLst>
                                        </p:cTn>
                                        <p:tgtEl>
                                          <p:spTgt spid="2">
                                            <p:txEl>
                                              <p:pRg st="6" end="6"/>
                                            </p:txEl>
                                          </p:spTgt>
                                        </p:tgtEl>
                                        <p:attrNameLst>
                                          <p:attrName>style.visibility</p:attrName>
                                        </p:attrNameLst>
                                      </p:cBhvr>
                                      <p:to>
                                        <p:strVal val="visible"/>
                                      </p:to>
                                    </p:set>
                                    <p:animEffect transition="in" filter="wipe(down)">
                                      <p:cBhvr>
                                        <p:cTn id="103" dur="580">
                                          <p:stCondLst>
                                            <p:cond delay="0"/>
                                          </p:stCondLst>
                                        </p:cTn>
                                        <p:tgtEl>
                                          <p:spTgt spid="2">
                                            <p:txEl>
                                              <p:pRg st="6" end="6"/>
                                            </p:txEl>
                                          </p:spTgt>
                                        </p:tgtEl>
                                      </p:cBhvr>
                                    </p:animEffect>
                                    <p:anim calcmode="lin" valueType="num">
                                      <p:cBhvr>
                                        <p:cTn id="104" dur="1822" tmFilter="0,0; 0.14,0.36; 0.43,0.73; 0.71,0.91; 1.0,1.0">
                                          <p:stCondLst>
                                            <p:cond delay="0"/>
                                          </p:stCondLst>
                                        </p:cTn>
                                        <p:tgtEl>
                                          <p:spTgt spid="2">
                                            <p:txEl>
                                              <p:pRg st="6" end="6"/>
                                            </p:txEl>
                                          </p:spTgt>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2">
                                            <p:txEl>
                                              <p:pRg st="6" end="6"/>
                                            </p:txEl>
                                          </p:spTgt>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2">
                                            <p:txEl>
                                              <p:pRg st="6" end="6"/>
                                            </p:txEl>
                                          </p:spTgt>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2">
                                            <p:txEl>
                                              <p:pRg st="6" end="6"/>
                                            </p:txEl>
                                          </p:spTgt>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2">
                                            <p:txEl>
                                              <p:pRg st="6" end="6"/>
                                            </p:txEl>
                                          </p:spTgt>
                                        </p:tgtEl>
                                        <p:attrNameLst>
                                          <p:attrName>ppt_y</p:attrName>
                                        </p:attrNameLst>
                                      </p:cBhvr>
                                      <p:tavLst>
                                        <p:tav tm="0" fmla="#ppt_y-sin(pi*$)/81">
                                          <p:val>
                                            <p:fltVal val="0"/>
                                          </p:val>
                                        </p:tav>
                                        <p:tav tm="100000">
                                          <p:val>
                                            <p:fltVal val="1"/>
                                          </p:val>
                                        </p:tav>
                                      </p:tavLst>
                                    </p:anim>
                                    <p:animScale>
                                      <p:cBhvr>
                                        <p:cTn id="109" dur="26">
                                          <p:stCondLst>
                                            <p:cond delay="650"/>
                                          </p:stCondLst>
                                        </p:cTn>
                                        <p:tgtEl>
                                          <p:spTgt spid="2">
                                            <p:txEl>
                                              <p:pRg st="6" end="6"/>
                                            </p:txEl>
                                          </p:spTgt>
                                        </p:tgtEl>
                                      </p:cBhvr>
                                      <p:to x="100000" y="60000"/>
                                    </p:animScale>
                                    <p:animScale>
                                      <p:cBhvr>
                                        <p:cTn id="110" dur="166" decel="50000">
                                          <p:stCondLst>
                                            <p:cond delay="676"/>
                                          </p:stCondLst>
                                        </p:cTn>
                                        <p:tgtEl>
                                          <p:spTgt spid="2">
                                            <p:txEl>
                                              <p:pRg st="6" end="6"/>
                                            </p:txEl>
                                          </p:spTgt>
                                        </p:tgtEl>
                                      </p:cBhvr>
                                      <p:to x="100000" y="100000"/>
                                    </p:animScale>
                                    <p:animScale>
                                      <p:cBhvr>
                                        <p:cTn id="111" dur="26">
                                          <p:stCondLst>
                                            <p:cond delay="1312"/>
                                          </p:stCondLst>
                                        </p:cTn>
                                        <p:tgtEl>
                                          <p:spTgt spid="2">
                                            <p:txEl>
                                              <p:pRg st="6" end="6"/>
                                            </p:txEl>
                                          </p:spTgt>
                                        </p:tgtEl>
                                      </p:cBhvr>
                                      <p:to x="100000" y="80000"/>
                                    </p:animScale>
                                    <p:animScale>
                                      <p:cBhvr>
                                        <p:cTn id="112" dur="166" decel="50000">
                                          <p:stCondLst>
                                            <p:cond delay="1338"/>
                                          </p:stCondLst>
                                        </p:cTn>
                                        <p:tgtEl>
                                          <p:spTgt spid="2">
                                            <p:txEl>
                                              <p:pRg st="6" end="6"/>
                                            </p:txEl>
                                          </p:spTgt>
                                        </p:tgtEl>
                                      </p:cBhvr>
                                      <p:to x="100000" y="100000"/>
                                    </p:animScale>
                                    <p:animScale>
                                      <p:cBhvr>
                                        <p:cTn id="113" dur="26">
                                          <p:stCondLst>
                                            <p:cond delay="1642"/>
                                          </p:stCondLst>
                                        </p:cTn>
                                        <p:tgtEl>
                                          <p:spTgt spid="2">
                                            <p:txEl>
                                              <p:pRg st="6" end="6"/>
                                            </p:txEl>
                                          </p:spTgt>
                                        </p:tgtEl>
                                      </p:cBhvr>
                                      <p:to x="100000" y="90000"/>
                                    </p:animScale>
                                    <p:animScale>
                                      <p:cBhvr>
                                        <p:cTn id="114" dur="166" decel="50000">
                                          <p:stCondLst>
                                            <p:cond delay="1668"/>
                                          </p:stCondLst>
                                        </p:cTn>
                                        <p:tgtEl>
                                          <p:spTgt spid="2">
                                            <p:txEl>
                                              <p:pRg st="6" end="6"/>
                                            </p:txEl>
                                          </p:spTgt>
                                        </p:tgtEl>
                                      </p:cBhvr>
                                      <p:to x="100000" y="100000"/>
                                    </p:animScale>
                                    <p:animScale>
                                      <p:cBhvr>
                                        <p:cTn id="115" dur="26">
                                          <p:stCondLst>
                                            <p:cond delay="1808"/>
                                          </p:stCondLst>
                                        </p:cTn>
                                        <p:tgtEl>
                                          <p:spTgt spid="2">
                                            <p:txEl>
                                              <p:pRg st="6" end="6"/>
                                            </p:txEl>
                                          </p:spTgt>
                                        </p:tgtEl>
                                      </p:cBhvr>
                                      <p:to x="100000" y="95000"/>
                                    </p:animScale>
                                    <p:animScale>
                                      <p:cBhvr>
                                        <p:cTn id="116" dur="166" decel="50000">
                                          <p:stCondLst>
                                            <p:cond delay="1834"/>
                                          </p:stCondLst>
                                        </p:cTn>
                                        <p:tgtEl>
                                          <p:spTgt spid="2">
                                            <p:txEl>
                                              <p:pRg st="6" end="6"/>
                                            </p:txEl>
                                          </p:spTgt>
                                        </p:tgtEl>
                                      </p:cBhvr>
                                      <p:to x="100000" y="100000"/>
                                    </p:animScale>
                                  </p:childTnLst>
                                </p:cTn>
                              </p:par>
                            </p:childTnLst>
                          </p:cTn>
                        </p:par>
                      </p:childTnLst>
                    </p:cTn>
                  </p:par>
                  <p:par>
                    <p:cTn id="117" fill="hold">
                      <p:stCondLst>
                        <p:cond delay="indefinite"/>
                      </p:stCondLst>
                      <p:childTnLst>
                        <p:par>
                          <p:cTn id="118" fill="hold">
                            <p:stCondLst>
                              <p:cond delay="0"/>
                            </p:stCondLst>
                            <p:childTnLst>
                              <p:par>
                                <p:cTn id="119" presetID="31" presetClass="entr" presetSubtype="0" fill="hold" grpId="0" nodeType="clickEffect">
                                  <p:stCondLst>
                                    <p:cond delay="0"/>
                                  </p:stCondLst>
                                  <p:childTnLst>
                                    <p:set>
                                      <p:cBhvr>
                                        <p:cTn id="120" dur="1" fill="hold">
                                          <p:stCondLst>
                                            <p:cond delay="0"/>
                                          </p:stCondLst>
                                        </p:cTn>
                                        <p:tgtEl>
                                          <p:spTgt spid="2">
                                            <p:txEl>
                                              <p:pRg st="0" end="0"/>
                                            </p:txEl>
                                          </p:spTgt>
                                        </p:tgtEl>
                                        <p:attrNameLst>
                                          <p:attrName>style.visibility</p:attrName>
                                        </p:attrNameLst>
                                      </p:cBhvr>
                                      <p:to>
                                        <p:strVal val="visible"/>
                                      </p:to>
                                    </p:set>
                                    <p:anim calcmode="lin" valueType="num">
                                      <p:cBhvr>
                                        <p:cTn id="121" dur="1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22" dur="1500" fill="hold"/>
                                        <p:tgtEl>
                                          <p:spTgt spid="2">
                                            <p:txEl>
                                              <p:pRg st="0" end="0"/>
                                            </p:txEl>
                                          </p:spTgt>
                                        </p:tgtEl>
                                        <p:attrNameLst>
                                          <p:attrName>ppt_h</p:attrName>
                                        </p:attrNameLst>
                                      </p:cBhvr>
                                      <p:tavLst>
                                        <p:tav tm="0">
                                          <p:val>
                                            <p:fltVal val="0"/>
                                          </p:val>
                                        </p:tav>
                                        <p:tav tm="100000">
                                          <p:val>
                                            <p:strVal val="#ppt_h"/>
                                          </p:val>
                                        </p:tav>
                                      </p:tavLst>
                                    </p:anim>
                                    <p:anim calcmode="lin" valueType="num">
                                      <p:cBhvr>
                                        <p:cTn id="123" dur="15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24" dur="1500"/>
                                        <p:tgtEl>
                                          <p:spTgt spid="2">
                                            <p:txEl>
                                              <p:pRg st="0" end="0"/>
                                            </p:txEl>
                                          </p:spTgt>
                                        </p:tgtEl>
                                      </p:cBhvr>
                                    </p:animEffect>
                                  </p:childTnLst>
                                </p:cTn>
                              </p:par>
                            </p:childTnLst>
                          </p:cTn>
                        </p:par>
                      </p:childTnLst>
                    </p:cTn>
                  </p:par>
                  <p:par>
                    <p:cTn id="125" fill="hold">
                      <p:stCondLst>
                        <p:cond delay="indefinite"/>
                      </p:stCondLst>
                      <p:childTnLst>
                        <p:par>
                          <p:cTn id="126" fill="hold">
                            <p:stCondLst>
                              <p:cond delay="0"/>
                            </p:stCondLst>
                            <p:childTnLst>
                              <p:par>
                                <p:cTn id="127" presetID="31" presetClass="entr" presetSubtype="0" fill="hold" grpId="0" nodeType="clickEffect">
                                  <p:stCondLst>
                                    <p:cond delay="0"/>
                                  </p:stCondLst>
                                  <p:childTnLst>
                                    <p:set>
                                      <p:cBhvr>
                                        <p:cTn id="128" dur="1" fill="hold">
                                          <p:stCondLst>
                                            <p:cond delay="0"/>
                                          </p:stCondLst>
                                        </p:cTn>
                                        <p:tgtEl>
                                          <p:spTgt spid="2">
                                            <p:txEl>
                                              <p:pRg st="1" end="1"/>
                                            </p:txEl>
                                          </p:spTgt>
                                        </p:tgtEl>
                                        <p:attrNameLst>
                                          <p:attrName>style.visibility</p:attrName>
                                        </p:attrNameLst>
                                      </p:cBhvr>
                                      <p:to>
                                        <p:strVal val="visible"/>
                                      </p:to>
                                    </p:set>
                                    <p:anim calcmode="lin" valueType="num">
                                      <p:cBhvr>
                                        <p:cTn id="129" dur="1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30" dur="15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31" dur="15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32" dur="1500"/>
                                        <p:tgtEl>
                                          <p:spTgt spid="2">
                                            <p:txEl>
                                              <p:pRg st="1" end="1"/>
                                            </p:txEl>
                                          </p:spTgt>
                                        </p:tgtEl>
                                      </p:cBhvr>
                                    </p:animEffect>
                                  </p:childTnLst>
                                </p:cTn>
                              </p:par>
                            </p:childTnLst>
                          </p:cTn>
                        </p:par>
                      </p:childTnLst>
                    </p:cTn>
                  </p:par>
                  <p:par>
                    <p:cTn id="133" fill="hold">
                      <p:stCondLst>
                        <p:cond delay="indefinite"/>
                      </p:stCondLst>
                      <p:childTnLst>
                        <p:par>
                          <p:cTn id="134" fill="hold">
                            <p:stCondLst>
                              <p:cond delay="0"/>
                            </p:stCondLst>
                            <p:childTnLst>
                              <p:par>
                                <p:cTn id="135" presetID="31" presetClass="entr" presetSubtype="0" fill="hold" grpId="0" nodeType="clickEffect">
                                  <p:stCondLst>
                                    <p:cond delay="0"/>
                                  </p:stCondLst>
                                  <p:childTnLst>
                                    <p:set>
                                      <p:cBhvr>
                                        <p:cTn id="136" dur="1" fill="hold">
                                          <p:stCondLst>
                                            <p:cond delay="0"/>
                                          </p:stCondLst>
                                        </p:cTn>
                                        <p:tgtEl>
                                          <p:spTgt spid="2">
                                            <p:txEl>
                                              <p:pRg st="2" end="2"/>
                                            </p:txEl>
                                          </p:spTgt>
                                        </p:tgtEl>
                                        <p:attrNameLst>
                                          <p:attrName>style.visibility</p:attrName>
                                        </p:attrNameLst>
                                      </p:cBhvr>
                                      <p:to>
                                        <p:strVal val="visible"/>
                                      </p:to>
                                    </p:set>
                                    <p:anim calcmode="lin" valueType="num">
                                      <p:cBhvr>
                                        <p:cTn id="137" dur="1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38" dur="1500" fill="hold"/>
                                        <p:tgtEl>
                                          <p:spTgt spid="2">
                                            <p:txEl>
                                              <p:pRg st="2" end="2"/>
                                            </p:txEl>
                                          </p:spTgt>
                                        </p:tgtEl>
                                        <p:attrNameLst>
                                          <p:attrName>ppt_h</p:attrName>
                                        </p:attrNameLst>
                                      </p:cBhvr>
                                      <p:tavLst>
                                        <p:tav tm="0">
                                          <p:val>
                                            <p:fltVal val="0"/>
                                          </p:val>
                                        </p:tav>
                                        <p:tav tm="100000">
                                          <p:val>
                                            <p:strVal val="#ppt_h"/>
                                          </p:val>
                                        </p:tav>
                                      </p:tavLst>
                                    </p:anim>
                                    <p:anim calcmode="lin" valueType="num">
                                      <p:cBhvr>
                                        <p:cTn id="139" dur="15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140" dur="1500"/>
                                        <p:tgtEl>
                                          <p:spTgt spid="2">
                                            <p:txEl>
                                              <p:pRg st="2" end="2"/>
                                            </p:txEl>
                                          </p:spTgt>
                                        </p:tgtEl>
                                      </p:cBhvr>
                                    </p:animEffect>
                                  </p:childTnLst>
                                </p:cTn>
                              </p:par>
                            </p:childTnLst>
                          </p:cTn>
                        </p:par>
                      </p:childTnLst>
                    </p:cTn>
                  </p:par>
                  <p:par>
                    <p:cTn id="141" fill="hold">
                      <p:stCondLst>
                        <p:cond delay="indefinite"/>
                      </p:stCondLst>
                      <p:childTnLst>
                        <p:par>
                          <p:cTn id="142" fill="hold">
                            <p:stCondLst>
                              <p:cond delay="0"/>
                            </p:stCondLst>
                            <p:childTnLst>
                              <p:par>
                                <p:cTn id="143" presetID="31" presetClass="entr" presetSubtype="0" fill="hold" grpId="0" nodeType="clickEffect">
                                  <p:stCondLst>
                                    <p:cond delay="0"/>
                                  </p:stCondLst>
                                  <p:childTnLst>
                                    <p:set>
                                      <p:cBhvr>
                                        <p:cTn id="144" dur="1" fill="hold">
                                          <p:stCondLst>
                                            <p:cond delay="0"/>
                                          </p:stCondLst>
                                        </p:cTn>
                                        <p:tgtEl>
                                          <p:spTgt spid="2">
                                            <p:txEl>
                                              <p:pRg st="3" end="3"/>
                                            </p:txEl>
                                          </p:spTgt>
                                        </p:tgtEl>
                                        <p:attrNameLst>
                                          <p:attrName>style.visibility</p:attrName>
                                        </p:attrNameLst>
                                      </p:cBhvr>
                                      <p:to>
                                        <p:strVal val="visible"/>
                                      </p:to>
                                    </p:set>
                                    <p:anim calcmode="lin" valueType="num">
                                      <p:cBhvr>
                                        <p:cTn id="145" dur="1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146" dur="1500" fill="hold"/>
                                        <p:tgtEl>
                                          <p:spTgt spid="2">
                                            <p:txEl>
                                              <p:pRg st="3" end="3"/>
                                            </p:txEl>
                                          </p:spTgt>
                                        </p:tgtEl>
                                        <p:attrNameLst>
                                          <p:attrName>ppt_h</p:attrName>
                                        </p:attrNameLst>
                                      </p:cBhvr>
                                      <p:tavLst>
                                        <p:tav tm="0">
                                          <p:val>
                                            <p:fltVal val="0"/>
                                          </p:val>
                                        </p:tav>
                                        <p:tav tm="100000">
                                          <p:val>
                                            <p:strVal val="#ppt_h"/>
                                          </p:val>
                                        </p:tav>
                                      </p:tavLst>
                                    </p:anim>
                                    <p:anim calcmode="lin" valueType="num">
                                      <p:cBhvr>
                                        <p:cTn id="147" dur="15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148" dur="1500"/>
                                        <p:tgtEl>
                                          <p:spTgt spid="2">
                                            <p:txEl>
                                              <p:pRg st="3" end="3"/>
                                            </p:txEl>
                                          </p:spTgt>
                                        </p:tgtEl>
                                      </p:cBhvr>
                                    </p:animEffect>
                                  </p:childTnLst>
                                </p:cTn>
                              </p:par>
                            </p:childTnLst>
                          </p:cTn>
                        </p:par>
                      </p:childTnLst>
                    </p:cTn>
                  </p:par>
                  <p:par>
                    <p:cTn id="149" fill="hold">
                      <p:stCondLst>
                        <p:cond delay="indefinite"/>
                      </p:stCondLst>
                      <p:childTnLst>
                        <p:par>
                          <p:cTn id="150" fill="hold">
                            <p:stCondLst>
                              <p:cond delay="0"/>
                            </p:stCondLst>
                            <p:childTnLst>
                              <p:par>
                                <p:cTn id="151" presetID="31" presetClass="entr" presetSubtype="0" fill="hold" grpId="0" nodeType="clickEffect">
                                  <p:stCondLst>
                                    <p:cond delay="0"/>
                                  </p:stCondLst>
                                  <p:childTnLst>
                                    <p:set>
                                      <p:cBhvr>
                                        <p:cTn id="152" dur="1" fill="hold">
                                          <p:stCondLst>
                                            <p:cond delay="0"/>
                                          </p:stCondLst>
                                        </p:cTn>
                                        <p:tgtEl>
                                          <p:spTgt spid="2">
                                            <p:txEl>
                                              <p:pRg st="4" end="4"/>
                                            </p:txEl>
                                          </p:spTgt>
                                        </p:tgtEl>
                                        <p:attrNameLst>
                                          <p:attrName>style.visibility</p:attrName>
                                        </p:attrNameLst>
                                      </p:cBhvr>
                                      <p:to>
                                        <p:strVal val="visible"/>
                                      </p:to>
                                    </p:set>
                                    <p:anim calcmode="lin" valueType="num">
                                      <p:cBhvr>
                                        <p:cTn id="153" dur="1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154" dur="1500" fill="hold"/>
                                        <p:tgtEl>
                                          <p:spTgt spid="2">
                                            <p:txEl>
                                              <p:pRg st="4" end="4"/>
                                            </p:txEl>
                                          </p:spTgt>
                                        </p:tgtEl>
                                        <p:attrNameLst>
                                          <p:attrName>ppt_h</p:attrName>
                                        </p:attrNameLst>
                                      </p:cBhvr>
                                      <p:tavLst>
                                        <p:tav tm="0">
                                          <p:val>
                                            <p:fltVal val="0"/>
                                          </p:val>
                                        </p:tav>
                                        <p:tav tm="100000">
                                          <p:val>
                                            <p:strVal val="#ppt_h"/>
                                          </p:val>
                                        </p:tav>
                                      </p:tavLst>
                                    </p:anim>
                                    <p:anim calcmode="lin" valueType="num">
                                      <p:cBhvr>
                                        <p:cTn id="155" dur="1500" fill="hold"/>
                                        <p:tgtEl>
                                          <p:spTgt spid="2">
                                            <p:txEl>
                                              <p:pRg st="4" end="4"/>
                                            </p:txEl>
                                          </p:spTgt>
                                        </p:tgtEl>
                                        <p:attrNameLst>
                                          <p:attrName>style.rotation</p:attrName>
                                        </p:attrNameLst>
                                      </p:cBhvr>
                                      <p:tavLst>
                                        <p:tav tm="0">
                                          <p:val>
                                            <p:fltVal val="90"/>
                                          </p:val>
                                        </p:tav>
                                        <p:tav tm="100000">
                                          <p:val>
                                            <p:fltVal val="0"/>
                                          </p:val>
                                        </p:tav>
                                      </p:tavLst>
                                    </p:anim>
                                    <p:animEffect transition="in" filter="fade">
                                      <p:cBhvr>
                                        <p:cTn id="156" dur="1500"/>
                                        <p:tgtEl>
                                          <p:spTgt spid="2">
                                            <p:txEl>
                                              <p:pRg st="4" end="4"/>
                                            </p:txEl>
                                          </p:spTgt>
                                        </p:tgtEl>
                                      </p:cBhvr>
                                    </p:animEffect>
                                  </p:childTnLst>
                                </p:cTn>
                              </p:par>
                            </p:childTnLst>
                          </p:cTn>
                        </p:par>
                      </p:childTnLst>
                    </p:cTn>
                  </p:par>
                  <p:par>
                    <p:cTn id="157" fill="hold">
                      <p:stCondLst>
                        <p:cond delay="indefinite"/>
                      </p:stCondLst>
                      <p:childTnLst>
                        <p:par>
                          <p:cTn id="158" fill="hold">
                            <p:stCondLst>
                              <p:cond delay="0"/>
                            </p:stCondLst>
                            <p:childTnLst>
                              <p:par>
                                <p:cTn id="159" presetID="31" presetClass="entr" presetSubtype="0" fill="hold" grpId="0" nodeType="clickEffect">
                                  <p:stCondLst>
                                    <p:cond delay="0"/>
                                  </p:stCondLst>
                                  <p:childTnLst>
                                    <p:set>
                                      <p:cBhvr>
                                        <p:cTn id="160" dur="1" fill="hold">
                                          <p:stCondLst>
                                            <p:cond delay="0"/>
                                          </p:stCondLst>
                                        </p:cTn>
                                        <p:tgtEl>
                                          <p:spTgt spid="2">
                                            <p:txEl>
                                              <p:pRg st="5" end="5"/>
                                            </p:txEl>
                                          </p:spTgt>
                                        </p:tgtEl>
                                        <p:attrNameLst>
                                          <p:attrName>style.visibility</p:attrName>
                                        </p:attrNameLst>
                                      </p:cBhvr>
                                      <p:to>
                                        <p:strVal val="visible"/>
                                      </p:to>
                                    </p:set>
                                    <p:anim calcmode="lin" valueType="num">
                                      <p:cBhvr>
                                        <p:cTn id="161" dur="1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162" dur="1500" fill="hold"/>
                                        <p:tgtEl>
                                          <p:spTgt spid="2">
                                            <p:txEl>
                                              <p:pRg st="5" end="5"/>
                                            </p:txEl>
                                          </p:spTgt>
                                        </p:tgtEl>
                                        <p:attrNameLst>
                                          <p:attrName>ppt_h</p:attrName>
                                        </p:attrNameLst>
                                      </p:cBhvr>
                                      <p:tavLst>
                                        <p:tav tm="0">
                                          <p:val>
                                            <p:fltVal val="0"/>
                                          </p:val>
                                        </p:tav>
                                        <p:tav tm="100000">
                                          <p:val>
                                            <p:strVal val="#ppt_h"/>
                                          </p:val>
                                        </p:tav>
                                      </p:tavLst>
                                    </p:anim>
                                    <p:anim calcmode="lin" valueType="num">
                                      <p:cBhvr>
                                        <p:cTn id="163" dur="1500" fill="hold"/>
                                        <p:tgtEl>
                                          <p:spTgt spid="2">
                                            <p:txEl>
                                              <p:pRg st="5" end="5"/>
                                            </p:txEl>
                                          </p:spTgt>
                                        </p:tgtEl>
                                        <p:attrNameLst>
                                          <p:attrName>style.rotation</p:attrName>
                                        </p:attrNameLst>
                                      </p:cBhvr>
                                      <p:tavLst>
                                        <p:tav tm="0">
                                          <p:val>
                                            <p:fltVal val="90"/>
                                          </p:val>
                                        </p:tav>
                                        <p:tav tm="100000">
                                          <p:val>
                                            <p:fltVal val="0"/>
                                          </p:val>
                                        </p:tav>
                                      </p:tavLst>
                                    </p:anim>
                                    <p:animEffect transition="in" filter="fade">
                                      <p:cBhvr>
                                        <p:cTn id="164" dur="1500"/>
                                        <p:tgtEl>
                                          <p:spTgt spid="2">
                                            <p:txEl>
                                              <p:pRg st="5" end="5"/>
                                            </p:txEl>
                                          </p:spTgt>
                                        </p:tgtEl>
                                      </p:cBhvr>
                                    </p:animEffect>
                                  </p:childTnLst>
                                </p:cTn>
                              </p:par>
                            </p:childTnLst>
                          </p:cTn>
                        </p:par>
                      </p:childTnLst>
                    </p:cTn>
                  </p:par>
                  <p:par>
                    <p:cTn id="165" fill="hold">
                      <p:stCondLst>
                        <p:cond delay="indefinite"/>
                      </p:stCondLst>
                      <p:childTnLst>
                        <p:par>
                          <p:cTn id="166" fill="hold">
                            <p:stCondLst>
                              <p:cond delay="0"/>
                            </p:stCondLst>
                            <p:childTnLst>
                              <p:par>
                                <p:cTn id="167" presetID="31" presetClass="entr" presetSubtype="0" fill="hold" grpId="0" nodeType="clickEffect">
                                  <p:stCondLst>
                                    <p:cond delay="0"/>
                                  </p:stCondLst>
                                  <p:childTnLst>
                                    <p:set>
                                      <p:cBhvr>
                                        <p:cTn id="168" dur="1" fill="hold">
                                          <p:stCondLst>
                                            <p:cond delay="0"/>
                                          </p:stCondLst>
                                        </p:cTn>
                                        <p:tgtEl>
                                          <p:spTgt spid="2">
                                            <p:txEl>
                                              <p:pRg st="6" end="6"/>
                                            </p:txEl>
                                          </p:spTgt>
                                        </p:tgtEl>
                                        <p:attrNameLst>
                                          <p:attrName>style.visibility</p:attrName>
                                        </p:attrNameLst>
                                      </p:cBhvr>
                                      <p:to>
                                        <p:strVal val="visible"/>
                                      </p:to>
                                    </p:set>
                                    <p:anim calcmode="lin" valueType="num">
                                      <p:cBhvr>
                                        <p:cTn id="169" dur="1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170" dur="1500" fill="hold"/>
                                        <p:tgtEl>
                                          <p:spTgt spid="2">
                                            <p:txEl>
                                              <p:pRg st="6" end="6"/>
                                            </p:txEl>
                                          </p:spTgt>
                                        </p:tgtEl>
                                        <p:attrNameLst>
                                          <p:attrName>ppt_h</p:attrName>
                                        </p:attrNameLst>
                                      </p:cBhvr>
                                      <p:tavLst>
                                        <p:tav tm="0">
                                          <p:val>
                                            <p:fltVal val="0"/>
                                          </p:val>
                                        </p:tav>
                                        <p:tav tm="100000">
                                          <p:val>
                                            <p:strVal val="#ppt_h"/>
                                          </p:val>
                                        </p:tav>
                                      </p:tavLst>
                                    </p:anim>
                                    <p:anim calcmode="lin" valueType="num">
                                      <p:cBhvr>
                                        <p:cTn id="171" dur="1500" fill="hold"/>
                                        <p:tgtEl>
                                          <p:spTgt spid="2">
                                            <p:txEl>
                                              <p:pRg st="6" end="6"/>
                                            </p:txEl>
                                          </p:spTgt>
                                        </p:tgtEl>
                                        <p:attrNameLst>
                                          <p:attrName>style.rotation</p:attrName>
                                        </p:attrNameLst>
                                      </p:cBhvr>
                                      <p:tavLst>
                                        <p:tav tm="0">
                                          <p:val>
                                            <p:fltVal val="90"/>
                                          </p:val>
                                        </p:tav>
                                        <p:tav tm="100000">
                                          <p:val>
                                            <p:fltVal val="0"/>
                                          </p:val>
                                        </p:tav>
                                      </p:tavLst>
                                    </p:anim>
                                    <p:animEffect transition="in" filter="fade">
                                      <p:cBhvr>
                                        <p:cTn id="172" dur="1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6694" y="228600"/>
            <a:ext cx="5448929" cy="707886"/>
          </a:xfrm>
          <a:prstGeom prst="rect">
            <a:avLst/>
          </a:prstGeom>
          <a:scene3d>
            <a:camera prst="perspectiveAbove"/>
            <a:lightRig rig="threePt" dir="t"/>
          </a:scene3d>
          <a:sp3d>
            <a:bevelT prst="angle"/>
          </a:sp3d>
        </p:spPr>
        <p:style>
          <a:lnRef idx="2">
            <a:schemeClr val="accent6"/>
          </a:lnRef>
          <a:fillRef idx="1">
            <a:schemeClr val="lt1"/>
          </a:fillRef>
          <a:effectRef idx="0">
            <a:schemeClr val="accent6"/>
          </a:effectRef>
          <a:fontRef idx="minor">
            <a:schemeClr val="dk1"/>
          </a:fontRef>
        </p:style>
        <p:txBody>
          <a:bodyPr wrap="none">
            <a:spAutoFit/>
            <a:sp3d extrusionH="57150">
              <a:bevelT w="38100" h="38100" prst="angle"/>
            </a:sp3d>
          </a:bodyPr>
          <a:lstStyle/>
          <a:p>
            <a:pPr algn="ctr"/>
            <a:r>
              <a:rPr lang="mr-IN"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228600">
                    <a:schemeClr val="accent3">
                      <a:satMod val="175000"/>
                      <a:alpha val="40000"/>
                    </a:schemeClr>
                  </a:glow>
                  <a:innerShdw blurRad="69850" dist="43180" dir="5400000">
                    <a:srgbClr val="000000">
                      <a:alpha val="65000"/>
                    </a:srgbClr>
                  </a:innerShdw>
                </a:effectLst>
              </a:rPr>
              <a:t>राजकीय भूगोलाचे स्वरूप</a:t>
            </a:r>
            <a:r>
              <a:rPr lang="en-US"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228600">
                    <a:schemeClr val="accent3">
                      <a:satMod val="175000"/>
                      <a:alpha val="40000"/>
                    </a:schemeClr>
                  </a:glow>
                  <a:innerShdw blurRad="69850" dist="43180" dir="5400000">
                    <a:srgbClr val="000000">
                      <a:alpha val="65000"/>
                    </a:srgbClr>
                  </a:innerShdw>
                </a:effectLst>
              </a:rPr>
              <a:t> </a:t>
            </a:r>
          </a:p>
        </p:txBody>
      </p:sp>
      <p:sp>
        <p:nvSpPr>
          <p:cNvPr id="3" name="Rectangle 2"/>
          <p:cNvSpPr/>
          <p:nvPr/>
        </p:nvSpPr>
        <p:spPr>
          <a:xfrm>
            <a:off x="0" y="1143000"/>
            <a:ext cx="9144000" cy="1938992"/>
          </a:xfrm>
          <a:prstGeom prst="rect">
            <a:avLst/>
          </a:prstGeom>
        </p:spPr>
        <p:txBody>
          <a:bodyPr wrap="square">
            <a:spAutoFit/>
          </a:bodyPr>
          <a:lstStyle/>
          <a:p>
            <a:pPr>
              <a:lnSpc>
                <a:spcPct val="200000"/>
              </a:lnSpc>
            </a:pPr>
            <a:r>
              <a:rPr lang="mr-IN" sz="2000" dirty="0"/>
              <a:t>निरनिराळ्या व्याख्यावरून विषयाचे स्वरूप गतिमान झालेले आढळते राजकीय भूगोलाचे गतिशील स्वरूप समजून घेण्याच्या दृष्टीने विचार केल्यास क्षेत्र लोकसंख्या आणि राज्यपद्धती या तीन मूलभूत घटकांचा विचार करावा लागतो</a:t>
            </a:r>
            <a:r>
              <a:rPr lang="mr-IN" dirty="0" smtClean="0"/>
              <a:t>.</a:t>
            </a:r>
            <a:endParaRPr lang="en-US" dirty="0"/>
          </a:p>
        </p:txBody>
      </p:sp>
      <p:sp>
        <p:nvSpPr>
          <p:cNvPr id="4" name="Rectangle 3"/>
          <p:cNvSpPr/>
          <p:nvPr/>
        </p:nvSpPr>
        <p:spPr>
          <a:xfrm>
            <a:off x="244998" y="3582537"/>
            <a:ext cx="8746602" cy="1200329"/>
          </a:xfrm>
          <a:prstGeom prst="rect">
            <a:avLst/>
          </a:prstGeom>
          <a:scene3d>
            <a:camera prst="orthographicFront"/>
            <a:lightRig rig="threePt" dir="t"/>
          </a:scene3d>
          <a:sp3d>
            <a:bevelT prst="angle"/>
          </a:sp3d>
        </p:spPr>
        <p:txBody>
          <a:bodyPr wrap="square">
            <a:spAutoFit/>
            <a:scene3d>
              <a:camera prst="orthographicFront"/>
              <a:lightRig rig="flat" dir="tl">
                <a:rot lat="0" lon="0" rev="6600000"/>
              </a:lightRig>
            </a:scene3d>
            <a:sp3d extrusionH="25400" contourW="8890">
              <a:bevelT w="38100" h="31750" prst="riblet"/>
              <a:contourClr>
                <a:schemeClr val="accent2">
                  <a:shade val="75000"/>
                </a:schemeClr>
              </a:contourClr>
            </a:sp3d>
          </a:bodyPr>
          <a:lstStyle/>
          <a:p>
            <a:pPr marL="742950" indent="-742950">
              <a:buFont typeface="+mj-lt"/>
              <a:buAutoNum type="arabicPeriod"/>
            </a:pPr>
            <a:r>
              <a:rPr lang="mr-IN"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स्थिर </a:t>
            </a:r>
            <a:r>
              <a:rPr lang="mr-IN"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घटक</a:t>
            </a:r>
            <a:endPar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marL="742950" indent="-742950">
              <a:buFont typeface="+mj-lt"/>
              <a:buAutoNum type="arabicPeriod"/>
            </a:pPr>
            <a:r>
              <a:rPr lang="mr-IN"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अस्थिर </a:t>
            </a:r>
            <a:r>
              <a:rPr lang="mr-IN"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घटक</a:t>
            </a:r>
            <a:endPar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Rectangle 4"/>
          <p:cNvSpPr/>
          <p:nvPr/>
        </p:nvSpPr>
        <p:spPr>
          <a:xfrm>
            <a:off x="174458" y="4782866"/>
            <a:ext cx="8153400" cy="1708160"/>
          </a:xfrm>
          <a:prstGeom prst="rect">
            <a:avLst/>
          </a:prstGeom>
        </p:spPr>
        <p:txBody>
          <a:bodyPr wrap="square">
            <a:spAutoFit/>
          </a:bodyPr>
          <a:lstStyle/>
          <a:p>
            <a:pPr>
              <a:lnSpc>
                <a:spcPct val="150000"/>
              </a:lnSpc>
            </a:pPr>
            <a:r>
              <a:rPr lang="mr-IN" sz="2400" dirty="0"/>
              <a:t>या घटकाच्या मुळेच राजकीय भूगोलाचा अभ्यास गतिमान स्वरूपाचा बनलेला आहे अस्थिर घटकामध्ये पुढील चार घटकांचा समावेश केला जातो</a:t>
            </a:r>
            <a:endParaRPr lang="en-US" sz="2400" dirty="0"/>
          </a:p>
        </p:txBody>
      </p:sp>
    </p:spTree>
    <p:extLst>
      <p:ext uri="{BB962C8B-B14F-4D97-AF65-F5344CB8AC3E}">
        <p14:creationId xmlns:p14="http://schemas.microsoft.com/office/powerpoint/2010/main" val="2174228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ipe(down)">
                                      <p:cBhvr>
                                        <p:cTn id="7" dur="725">
                                          <p:stCondLst>
                                            <p:cond delay="0"/>
                                          </p:stCondLst>
                                        </p:cTn>
                                        <p:tgtEl>
                                          <p:spTgt spid="2">
                                            <p:bg/>
                                          </p:spTgt>
                                        </p:tgtEl>
                                      </p:cBhvr>
                                    </p:animEffect>
                                    <p:anim calcmode="lin" valueType="num">
                                      <p:cBhvr>
                                        <p:cTn id="8" dur="2278" tmFilter="0,0; 0.14,0.36; 0.43,0.73; 0.71,0.91; 1.0,1.0">
                                          <p:stCondLst>
                                            <p:cond delay="0"/>
                                          </p:stCondLst>
                                        </p:cTn>
                                        <p:tgtEl>
                                          <p:spTgt spid="2">
                                            <p:bg/>
                                          </p:spTgt>
                                        </p:tgtEl>
                                        <p:attrNameLst>
                                          <p:attrName>ppt_x</p:attrName>
                                        </p:attrNameLst>
                                      </p:cBhvr>
                                      <p:tavLst>
                                        <p:tav tm="0">
                                          <p:val>
                                            <p:strVal val="#ppt_x-0.25"/>
                                          </p:val>
                                        </p:tav>
                                        <p:tav tm="100000">
                                          <p:val>
                                            <p:strVal val="#ppt_x"/>
                                          </p:val>
                                        </p:tav>
                                      </p:tavLst>
                                    </p:anim>
                                    <p:anim calcmode="lin" valueType="num">
                                      <p:cBhvr>
                                        <p:cTn id="9" dur="830" tmFilter="0.0,0.0; 0.25,0.07; 0.50,0.2; 0.75,0.467; 1.0,1.0">
                                          <p:stCondLst>
                                            <p:cond delay="0"/>
                                          </p:stCondLst>
                                        </p:cTn>
                                        <p:tgtEl>
                                          <p:spTgt spid="2">
                                            <p:bg/>
                                          </p:spTgt>
                                        </p:tgtEl>
                                        <p:attrNameLst>
                                          <p:attrName>ppt_y</p:attrName>
                                        </p:attrNameLst>
                                      </p:cBhvr>
                                      <p:tavLst>
                                        <p:tav tm="0" fmla="#ppt_y-sin(pi*$)/3">
                                          <p:val>
                                            <p:fltVal val="0.5"/>
                                          </p:val>
                                        </p:tav>
                                        <p:tav tm="100000">
                                          <p:val>
                                            <p:fltVal val="1"/>
                                          </p:val>
                                        </p:tav>
                                      </p:tavLst>
                                    </p:anim>
                                    <p:anim calcmode="lin" valueType="num">
                                      <p:cBhvr>
                                        <p:cTn id="10" dur="830" tmFilter="0, 0; 0.125,0.2665; 0.25,0.4; 0.375,0.465; 0.5,0.5;  0.625,0.535; 0.75,0.6; 0.875,0.7335; 1,1">
                                          <p:stCondLst>
                                            <p:cond delay="830"/>
                                          </p:stCondLst>
                                        </p:cTn>
                                        <p:tgtEl>
                                          <p:spTgt spid="2">
                                            <p:bg/>
                                          </p:spTgt>
                                        </p:tgtEl>
                                        <p:attrNameLst>
                                          <p:attrName>ppt_y</p:attrName>
                                        </p:attrNameLst>
                                      </p:cBhvr>
                                      <p:tavLst>
                                        <p:tav tm="0" fmla="#ppt_y-sin(pi*$)/9">
                                          <p:val>
                                            <p:fltVal val="0"/>
                                          </p:val>
                                        </p:tav>
                                        <p:tav tm="100000">
                                          <p:val>
                                            <p:fltVal val="1"/>
                                          </p:val>
                                        </p:tav>
                                      </p:tavLst>
                                    </p:anim>
                                    <p:anim calcmode="lin" valueType="num">
                                      <p:cBhvr>
                                        <p:cTn id="11" dur="415" tmFilter="0, 0; 0.125,0.2665; 0.25,0.4; 0.375,0.465; 0.5,0.5;  0.625,0.535; 0.75,0.6; 0.875,0.7335; 1,1">
                                          <p:stCondLst>
                                            <p:cond delay="1655"/>
                                          </p:stCondLst>
                                        </p:cTn>
                                        <p:tgtEl>
                                          <p:spTgt spid="2">
                                            <p:bg/>
                                          </p:spTgt>
                                        </p:tgtEl>
                                        <p:attrNameLst>
                                          <p:attrName>ppt_y</p:attrName>
                                        </p:attrNameLst>
                                      </p:cBhvr>
                                      <p:tavLst>
                                        <p:tav tm="0" fmla="#ppt_y-sin(pi*$)/27">
                                          <p:val>
                                            <p:fltVal val="0"/>
                                          </p:val>
                                        </p:tav>
                                        <p:tav tm="100000">
                                          <p:val>
                                            <p:fltVal val="1"/>
                                          </p:val>
                                        </p:tav>
                                      </p:tavLst>
                                    </p:anim>
                                    <p:anim calcmode="lin" valueType="num">
                                      <p:cBhvr>
                                        <p:cTn id="12" dur="205" tmFilter="0, 0; 0.125,0.2665; 0.25,0.4; 0.375,0.465; 0.5,0.5;  0.625,0.535; 0.75,0.6; 0.875,0.7335; 1,1">
                                          <p:stCondLst>
                                            <p:cond delay="2070"/>
                                          </p:stCondLst>
                                        </p:cTn>
                                        <p:tgtEl>
                                          <p:spTgt spid="2">
                                            <p:bg/>
                                          </p:spTgt>
                                        </p:tgtEl>
                                        <p:attrNameLst>
                                          <p:attrName>ppt_y</p:attrName>
                                        </p:attrNameLst>
                                      </p:cBhvr>
                                      <p:tavLst>
                                        <p:tav tm="0" fmla="#ppt_y-sin(pi*$)/81">
                                          <p:val>
                                            <p:fltVal val="0"/>
                                          </p:val>
                                        </p:tav>
                                        <p:tav tm="100000">
                                          <p:val>
                                            <p:fltVal val="1"/>
                                          </p:val>
                                        </p:tav>
                                      </p:tavLst>
                                    </p:anim>
                                    <p:animScale>
                                      <p:cBhvr>
                                        <p:cTn id="13" dur="33">
                                          <p:stCondLst>
                                            <p:cond delay="812"/>
                                          </p:stCondLst>
                                        </p:cTn>
                                        <p:tgtEl>
                                          <p:spTgt spid="2">
                                            <p:bg/>
                                          </p:spTgt>
                                        </p:tgtEl>
                                      </p:cBhvr>
                                      <p:to x="100000" y="60000"/>
                                    </p:animScale>
                                    <p:animScale>
                                      <p:cBhvr>
                                        <p:cTn id="14" dur="207" decel="50000">
                                          <p:stCondLst>
                                            <p:cond delay="845"/>
                                          </p:stCondLst>
                                        </p:cTn>
                                        <p:tgtEl>
                                          <p:spTgt spid="2">
                                            <p:bg/>
                                          </p:spTgt>
                                        </p:tgtEl>
                                      </p:cBhvr>
                                      <p:to x="100000" y="100000"/>
                                    </p:animScale>
                                    <p:animScale>
                                      <p:cBhvr>
                                        <p:cTn id="15" dur="33">
                                          <p:stCondLst>
                                            <p:cond delay="1640"/>
                                          </p:stCondLst>
                                        </p:cTn>
                                        <p:tgtEl>
                                          <p:spTgt spid="2">
                                            <p:bg/>
                                          </p:spTgt>
                                        </p:tgtEl>
                                      </p:cBhvr>
                                      <p:to x="100000" y="80000"/>
                                    </p:animScale>
                                    <p:animScale>
                                      <p:cBhvr>
                                        <p:cTn id="16" dur="207" decel="50000">
                                          <p:stCondLst>
                                            <p:cond delay="1673"/>
                                          </p:stCondLst>
                                        </p:cTn>
                                        <p:tgtEl>
                                          <p:spTgt spid="2">
                                            <p:bg/>
                                          </p:spTgt>
                                        </p:tgtEl>
                                      </p:cBhvr>
                                      <p:to x="100000" y="100000"/>
                                    </p:animScale>
                                    <p:animScale>
                                      <p:cBhvr>
                                        <p:cTn id="17" dur="33">
                                          <p:stCondLst>
                                            <p:cond delay="2052"/>
                                          </p:stCondLst>
                                        </p:cTn>
                                        <p:tgtEl>
                                          <p:spTgt spid="2">
                                            <p:bg/>
                                          </p:spTgt>
                                        </p:tgtEl>
                                      </p:cBhvr>
                                      <p:to x="100000" y="90000"/>
                                    </p:animScale>
                                    <p:animScale>
                                      <p:cBhvr>
                                        <p:cTn id="18" dur="207" decel="50000">
                                          <p:stCondLst>
                                            <p:cond delay="2085"/>
                                          </p:stCondLst>
                                        </p:cTn>
                                        <p:tgtEl>
                                          <p:spTgt spid="2">
                                            <p:bg/>
                                          </p:spTgt>
                                        </p:tgtEl>
                                      </p:cBhvr>
                                      <p:to x="100000" y="100000"/>
                                    </p:animScale>
                                    <p:animScale>
                                      <p:cBhvr>
                                        <p:cTn id="19" dur="33">
                                          <p:stCondLst>
                                            <p:cond delay="2260"/>
                                          </p:stCondLst>
                                        </p:cTn>
                                        <p:tgtEl>
                                          <p:spTgt spid="2">
                                            <p:bg/>
                                          </p:spTgt>
                                        </p:tgtEl>
                                      </p:cBhvr>
                                      <p:to x="100000" y="95000"/>
                                    </p:animScale>
                                    <p:animScale>
                                      <p:cBhvr>
                                        <p:cTn id="20" dur="207" decel="50000">
                                          <p:stCondLst>
                                            <p:cond delay="2293"/>
                                          </p:stCondLst>
                                        </p:cTn>
                                        <p:tgtEl>
                                          <p:spTgt spid="2">
                                            <p:bg/>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0" end="0"/>
                                            </p:txEl>
                                          </p:spTgt>
                                        </p:tgtEl>
                                        <p:attrNameLst>
                                          <p:attrName>style.visibility</p:attrName>
                                        </p:attrNameLst>
                                      </p:cBhvr>
                                      <p:to>
                                        <p:strVal val="visible"/>
                                      </p:to>
                                    </p:set>
                                    <p:animEffect transition="in" filter="wipe(down)">
                                      <p:cBhvr>
                                        <p:cTn id="25" dur="725">
                                          <p:stCondLst>
                                            <p:cond delay="0"/>
                                          </p:stCondLst>
                                        </p:cTn>
                                        <p:tgtEl>
                                          <p:spTgt spid="2">
                                            <p:txEl>
                                              <p:pRg st="0" end="0"/>
                                            </p:txEl>
                                          </p:spTgt>
                                        </p:tgtEl>
                                      </p:cBhvr>
                                    </p:animEffect>
                                    <p:anim calcmode="lin" valueType="num">
                                      <p:cBhvr>
                                        <p:cTn id="26" dur="2278"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27" dur="830"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28" dur="830" tmFilter="0, 0; 0.125,0.2665; 0.25,0.4; 0.375,0.465; 0.5,0.5;  0.625,0.535; 0.75,0.6; 0.875,0.7335; 1,1">
                                          <p:stCondLst>
                                            <p:cond delay="830"/>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29" dur="415" tmFilter="0, 0; 0.125,0.2665; 0.25,0.4; 0.375,0.465; 0.5,0.5;  0.625,0.535; 0.75,0.6; 0.875,0.7335; 1,1">
                                          <p:stCondLst>
                                            <p:cond delay="1655"/>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30" dur="205" tmFilter="0, 0; 0.125,0.2665; 0.25,0.4; 0.375,0.465; 0.5,0.5;  0.625,0.535; 0.75,0.6; 0.875,0.7335; 1,1">
                                          <p:stCondLst>
                                            <p:cond delay="2070"/>
                                          </p:stCondLst>
                                        </p:cTn>
                                        <p:tgtEl>
                                          <p:spTgt spid="2">
                                            <p:txEl>
                                              <p:pRg st="0" end="0"/>
                                            </p:txEl>
                                          </p:spTgt>
                                        </p:tgtEl>
                                        <p:attrNameLst>
                                          <p:attrName>ppt_y</p:attrName>
                                        </p:attrNameLst>
                                      </p:cBhvr>
                                      <p:tavLst>
                                        <p:tav tm="0" fmla="#ppt_y-sin(pi*$)/81">
                                          <p:val>
                                            <p:fltVal val="0"/>
                                          </p:val>
                                        </p:tav>
                                        <p:tav tm="100000">
                                          <p:val>
                                            <p:fltVal val="1"/>
                                          </p:val>
                                        </p:tav>
                                      </p:tavLst>
                                    </p:anim>
                                    <p:animScale>
                                      <p:cBhvr>
                                        <p:cTn id="31" dur="33">
                                          <p:stCondLst>
                                            <p:cond delay="812"/>
                                          </p:stCondLst>
                                        </p:cTn>
                                        <p:tgtEl>
                                          <p:spTgt spid="2">
                                            <p:txEl>
                                              <p:pRg st="0" end="0"/>
                                            </p:txEl>
                                          </p:spTgt>
                                        </p:tgtEl>
                                      </p:cBhvr>
                                      <p:to x="100000" y="60000"/>
                                    </p:animScale>
                                    <p:animScale>
                                      <p:cBhvr>
                                        <p:cTn id="32" dur="207" decel="50000">
                                          <p:stCondLst>
                                            <p:cond delay="845"/>
                                          </p:stCondLst>
                                        </p:cTn>
                                        <p:tgtEl>
                                          <p:spTgt spid="2">
                                            <p:txEl>
                                              <p:pRg st="0" end="0"/>
                                            </p:txEl>
                                          </p:spTgt>
                                        </p:tgtEl>
                                      </p:cBhvr>
                                      <p:to x="100000" y="100000"/>
                                    </p:animScale>
                                    <p:animScale>
                                      <p:cBhvr>
                                        <p:cTn id="33" dur="33">
                                          <p:stCondLst>
                                            <p:cond delay="1640"/>
                                          </p:stCondLst>
                                        </p:cTn>
                                        <p:tgtEl>
                                          <p:spTgt spid="2">
                                            <p:txEl>
                                              <p:pRg st="0" end="0"/>
                                            </p:txEl>
                                          </p:spTgt>
                                        </p:tgtEl>
                                      </p:cBhvr>
                                      <p:to x="100000" y="80000"/>
                                    </p:animScale>
                                    <p:animScale>
                                      <p:cBhvr>
                                        <p:cTn id="34" dur="207" decel="50000">
                                          <p:stCondLst>
                                            <p:cond delay="1673"/>
                                          </p:stCondLst>
                                        </p:cTn>
                                        <p:tgtEl>
                                          <p:spTgt spid="2">
                                            <p:txEl>
                                              <p:pRg st="0" end="0"/>
                                            </p:txEl>
                                          </p:spTgt>
                                        </p:tgtEl>
                                      </p:cBhvr>
                                      <p:to x="100000" y="100000"/>
                                    </p:animScale>
                                    <p:animScale>
                                      <p:cBhvr>
                                        <p:cTn id="35" dur="33">
                                          <p:stCondLst>
                                            <p:cond delay="2052"/>
                                          </p:stCondLst>
                                        </p:cTn>
                                        <p:tgtEl>
                                          <p:spTgt spid="2">
                                            <p:txEl>
                                              <p:pRg st="0" end="0"/>
                                            </p:txEl>
                                          </p:spTgt>
                                        </p:tgtEl>
                                      </p:cBhvr>
                                      <p:to x="100000" y="90000"/>
                                    </p:animScale>
                                    <p:animScale>
                                      <p:cBhvr>
                                        <p:cTn id="36" dur="207" decel="50000">
                                          <p:stCondLst>
                                            <p:cond delay="2085"/>
                                          </p:stCondLst>
                                        </p:cTn>
                                        <p:tgtEl>
                                          <p:spTgt spid="2">
                                            <p:txEl>
                                              <p:pRg st="0" end="0"/>
                                            </p:txEl>
                                          </p:spTgt>
                                        </p:tgtEl>
                                      </p:cBhvr>
                                      <p:to x="100000" y="100000"/>
                                    </p:animScale>
                                    <p:animScale>
                                      <p:cBhvr>
                                        <p:cTn id="37" dur="33">
                                          <p:stCondLst>
                                            <p:cond delay="2260"/>
                                          </p:stCondLst>
                                        </p:cTn>
                                        <p:tgtEl>
                                          <p:spTgt spid="2">
                                            <p:txEl>
                                              <p:pRg st="0" end="0"/>
                                            </p:txEl>
                                          </p:spTgt>
                                        </p:tgtEl>
                                      </p:cBhvr>
                                      <p:to x="100000" y="95000"/>
                                    </p:animScale>
                                    <p:animScale>
                                      <p:cBhvr>
                                        <p:cTn id="38" dur="207" decel="50000">
                                          <p:stCondLst>
                                            <p:cond delay="2293"/>
                                          </p:stCondLst>
                                        </p:cTn>
                                        <p:tgtEl>
                                          <p:spTgt spid="2">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1" presetClass="entr" presetSubtype="1" fill="hold" grpId="0" nodeType="clickEffect">
                                  <p:stCondLst>
                                    <p:cond delay="0"/>
                                  </p:stCondLst>
                                  <p:childTnLst>
                                    <p:set>
                                      <p:cBhvr>
                                        <p:cTn id="42" dur="1" fill="hold">
                                          <p:stCondLst>
                                            <p:cond delay="0"/>
                                          </p:stCondLst>
                                        </p:cTn>
                                        <p:tgtEl>
                                          <p:spTgt spid="4">
                                            <p:txEl>
                                              <p:pRg st="0" end="0"/>
                                            </p:txEl>
                                          </p:spTgt>
                                        </p:tgtEl>
                                        <p:attrNameLst>
                                          <p:attrName>style.visibility</p:attrName>
                                        </p:attrNameLst>
                                      </p:cBhvr>
                                      <p:to>
                                        <p:strVal val="visible"/>
                                      </p:to>
                                    </p:set>
                                    <p:animEffect transition="in" filter="wheel(1)">
                                      <p:cBhvr>
                                        <p:cTn id="43" dur="2000"/>
                                        <p:tgtEl>
                                          <p:spTgt spid="4">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1" presetClass="entr" presetSubtype="1" fill="hold" grpId="0" nodeType="clickEffect">
                                  <p:stCondLst>
                                    <p:cond delay="0"/>
                                  </p:stCondLst>
                                  <p:childTnLst>
                                    <p:set>
                                      <p:cBhvr>
                                        <p:cTn id="47" dur="1" fill="hold">
                                          <p:stCondLst>
                                            <p:cond delay="0"/>
                                          </p:stCondLst>
                                        </p:cTn>
                                        <p:tgtEl>
                                          <p:spTgt spid="4">
                                            <p:txEl>
                                              <p:pRg st="1" end="1"/>
                                            </p:txEl>
                                          </p:spTgt>
                                        </p:tgtEl>
                                        <p:attrNameLst>
                                          <p:attrName>style.visibility</p:attrName>
                                        </p:attrNameLst>
                                      </p:cBhvr>
                                      <p:to>
                                        <p:strVal val="visible"/>
                                      </p:to>
                                    </p:set>
                                    <p:animEffect transition="in" filter="wheel(1)">
                                      <p:cBhvr>
                                        <p:cTn id="48" dur="2000"/>
                                        <p:tgtEl>
                                          <p:spTgt spid="4">
                                            <p:txEl>
                                              <p:pRg st="1" end="1"/>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5">
                                            <p:txEl>
                                              <p:pRg st="0" end="0"/>
                                            </p:txEl>
                                          </p:spTgt>
                                        </p:tgtEl>
                                        <p:attrNameLst>
                                          <p:attrName>style.visibility</p:attrName>
                                        </p:attrNameLst>
                                      </p:cBhvr>
                                      <p:to>
                                        <p:strVal val="visible"/>
                                      </p:to>
                                    </p:set>
                                    <p:animEffect transition="in" filter="wipe(down)">
                                      <p:cBhvr>
                                        <p:cTn id="53"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4" grpId="0" build="p"/>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40222" y="228600"/>
            <a:ext cx="6241578" cy="5424562"/>
          </a:xfrm>
          <a:prstGeom prst="rect">
            <a:avLst/>
          </a:prstGeom>
          <a:effectLst>
            <a:softEdge rad="635000"/>
          </a:effectLst>
          <a:scene3d>
            <a:camera prst="orthographicFront"/>
            <a:lightRig rig="threePt" dir="t"/>
          </a:scene3d>
          <a:sp3d>
            <a:bevelT w="139700" h="139700" prst="divot"/>
          </a:sp3d>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857250" indent="-857250">
              <a:lnSpc>
                <a:spcPct val="250000"/>
              </a:lnSpc>
              <a:buFont typeface="+mj-lt"/>
              <a:buAutoNum type="romanUcPeriod"/>
            </a:pPr>
            <a:r>
              <a:rPr lang="mr-IN"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लोकसंख्या</a:t>
            </a:r>
            <a:endPar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marL="857250" indent="-857250">
              <a:lnSpc>
                <a:spcPct val="250000"/>
              </a:lnSpc>
              <a:buFont typeface="+mj-lt"/>
              <a:buAutoNum type="romanUcPeriod"/>
            </a:pPr>
            <a:r>
              <a:rPr lang="mr-IN"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लोकांचे </a:t>
            </a:r>
            <a:r>
              <a:rPr lang="mr-IN"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स्थलांतर</a:t>
            </a:r>
            <a:endPar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marL="857250" indent="-857250">
              <a:lnSpc>
                <a:spcPct val="250000"/>
              </a:lnSpc>
              <a:buFont typeface="+mj-lt"/>
              <a:buAutoNum type="romanUcPeriod"/>
            </a:pPr>
            <a:r>
              <a:rPr lang="mr-IN"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खनिजे</a:t>
            </a:r>
            <a:endPar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marL="857250" indent="-857250">
              <a:lnSpc>
                <a:spcPct val="250000"/>
              </a:lnSpc>
              <a:buFont typeface="+mj-lt"/>
              <a:buAutoNum type="romanUcPeriod"/>
            </a:pPr>
            <a:r>
              <a:rPr lang="mr-IN"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नवराष्ट्रांचा उदय</a:t>
            </a:r>
            <a:endPar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424189008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alpha val="51000"/>
          </a:schemeClr>
        </a:solidFill>
        <a:effectLst/>
      </p:bgPr>
    </p:bg>
    <p:spTree>
      <p:nvGrpSpPr>
        <p:cNvPr id="1" name=""/>
        <p:cNvGrpSpPr/>
        <p:nvPr/>
      </p:nvGrpSpPr>
      <p:grpSpPr>
        <a:xfrm>
          <a:off x="0" y="0"/>
          <a:ext cx="0" cy="0"/>
          <a:chOff x="0" y="0"/>
          <a:chExt cx="0" cy="0"/>
        </a:xfrm>
      </p:grpSpPr>
      <p:sp>
        <p:nvSpPr>
          <p:cNvPr id="2" name="TextBox 1"/>
          <p:cNvSpPr txBox="1"/>
          <p:nvPr/>
        </p:nvSpPr>
        <p:spPr>
          <a:xfrm>
            <a:off x="-1524000" y="207819"/>
            <a:ext cx="6629400" cy="2000548"/>
          </a:xfrm>
          <a:prstGeom prst="rect">
            <a:avLst/>
          </a:prstGeom>
          <a:noFill/>
          <a:ln>
            <a:noFill/>
          </a:ln>
          <a:effectLst>
            <a:outerShdw blurRad="190500" dist="228600" dir="2700000" algn="ctr">
              <a:srgbClr val="000000">
                <a:alpha val="30000"/>
              </a:srgbClr>
            </a:outerShdw>
            <a:reflection blurRad="6350" stA="50000" endA="300" endPos="90000" dist="50800" dir="5400000" sy="-100000" algn="bl" rotWithShape="0"/>
          </a:effectLst>
          <a:scene3d>
            <a:camera prst="orthographicFront">
              <a:rot lat="0" lon="0" rev="0"/>
            </a:camera>
            <a:lightRig rig="glow" dir="t">
              <a:rot lat="0" lon="0" rev="4800000"/>
            </a:lightRig>
          </a:scene3d>
          <a:sp3d prstMaterial="matte">
            <a:bevelT w="127000" h="63500"/>
          </a:sp3d>
        </p:spPr>
        <p:txBody>
          <a:bodyPr wrap="square" rtlCol="0">
            <a:spAutoFit/>
          </a:bodyPr>
          <a:lstStyle/>
          <a:p>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8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haroni" pitchFamily="2" charset="-79"/>
                <a:cs typeface="Aharoni" pitchFamily="2" charset="-79"/>
              </a:rPr>
              <a:t>THANK</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haroni" pitchFamily="2" charset="-79"/>
              <a:cs typeface="Aharoni" pitchFamily="2" charset="-79"/>
            </a:endParaRPr>
          </a:p>
        </p:txBody>
      </p:sp>
      <p:sp>
        <p:nvSpPr>
          <p:cNvPr id="3" name="TextBox 2"/>
          <p:cNvSpPr txBox="1"/>
          <p:nvPr/>
        </p:nvSpPr>
        <p:spPr>
          <a:xfrm>
            <a:off x="4495800" y="3429000"/>
            <a:ext cx="3962400" cy="1862048"/>
          </a:xfrm>
          <a:prstGeom prst="rect">
            <a:avLst/>
          </a:prstGeom>
          <a:noFill/>
          <a:ln>
            <a:noFill/>
          </a:ln>
          <a:effectLst>
            <a:outerShdw blurRad="190500" dist="228600" dir="2700000" algn="ctr">
              <a:srgbClr val="000000">
                <a:alpha val="30000"/>
              </a:srgbClr>
            </a:outerShdw>
            <a:reflection blurRad="6350" stA="50000" endA="300" endPos="90000" dist="50800" dir="5400000" sy="-100000" algn="bl" rotWithShape="0"/>
          </a:effectLst>
          <a:scene3d>
            <a:camera prst="orthographicFront">
              <a:rot lat="0" lon="0" rev="0"/>
            </a:camera>
            <a:lightRig rig="glow" dir="t">
              <a:rot lat="0" lon="0" rev="4800000"/>
            </a:lightRig>
          </a:scene3d>
          <a:sp3d prstMaterial="matte">
            <a:bevelT w="127000" h="63500"/>
          </a:sp3d>
        </p:spPr>
        <p:txBody>
          <a:bodyPr wrap="square" rtlCol="0">
            <a:spAutoFit/>
          </a:bodyPr>
          <a:lstStyle/>
          <a:p>
            <a:r>
              <a:rPr lang="en-US" sz="115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haroni" pitchFamily="2" charset="-79"/>
                <a:cs typeface="Aharoni" pitchFamily="2" charset="-79"/>
              </a:rPr>
              <a:t>YOU</a:t>
            </a:r>
            <a:endParaRPr lang="en-US" sz="6000" b="1" dirty="0">
              <a:ln w="17780" cmpd="sng">
                <a:solidFill>
                  <a:schemeClr val="bg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haroni" pitchFamily="2" charset="-79"/>
              <a:cs typeface="Aharoni" pitchFamily="2" charset="-79"/>
            </a:endParaRPr>
          </a:p>
        </p:txBody>
      </p:sp>
    </p:spTree>
    <p:extLst>
      <p:ext uri="{BB962C8B-B14F-4D97-AF65-F5344CB8AC3E}">
        <p14:creationId xmlns:p14="http://schemas.microsoft.com/office/powerpoint/2010/main" val="701406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1500" fill="hold"/>
                                        <p:tgtEl>
                                          <p:spTgt spid="3"/>
                                        </p:tgtEl>
                                        <p:attrNameLst>
                                          <p:attrName>ppt_x</p:attrName>
                                        </p:attrNameLst>
                                      </p:cBhvr>
                                      <p:tavLst>
                                        <p:tav tm="0">
                                          <p:val>
                                            <p:strVal val="#ppt_x"/>
                                          </p:val>
                                        </p:tav>
                                        <p:tav tm="100000">
                                          <p:val>
                                            <p:strVal val="#ppt_x"/>
                                          </p:val>
                                        </p:tav>
                                      </p:tavLst>
                                    </p:anim>
                                    <p:anim calcmode="lin" valueType="num">
                                      <p:cBhvr additive="base">
                                        <p:cTn id="14" dur="1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TotalTime>
  <Words>263</Words>
  <Application>Microsoft Office PowerPoint</Application>
  <PresentationFormat>On-screen Show (4:3)</PresentationFormat>
  <Paragraphs>48</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Aharoni</vt:lpstr>
      <vt:lpstr>Arial</vt:lpstr>
      <vt:lpstr>Calibri</vt:lpstr>
      <vt:lpstr>Mangal</vt:lpstr>
      <vt:lpstr>Times New Roman</vt:lpstr>
      <vt:lpstr>Wingdings</vt:lpstr>
      <vt:lpstr>Office Theme</vt:lpstr>
      <vt:lpstr>  M.A. I   Nature of Political Geography  Dr. Vijay J. Dalvi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shree</dc:creator>
  <cp:lastModifiedBy>Sachin Bhandare</cp:lastModifiedBy>
  <cp:revision>21</cp:revision>
  <dcterms:created xsi:type="dcterms:W3CDTF">2021-06-01T10:21:38Z</dcterms:created>
  <dcterms:modified xsi:type="dcterms:W3CDTF">2022-04-09T02:26:42Z</dcterms:modified>
</cp:coreProperties>
</file>